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2.xml" ContentType="application/vnd.openxmlformats-officedocument.drawingml.diagramColors+xml"/>
  <Default Extension="bin" ContentType="application/vnd.openxmlformats-officedocument.presentationml.printerSettings"/>
  <Override PartName="/ppt/diagrams/layout8.xml" ContentType="application/vnd.openxmlformats-officedocument.drawingml.diagramLayout+xml"/>
  <Override PartName="/ppt/diagrams/data9.xml" ContentType="application/vnd.openxmlformats-officedocument.drawingml.diagramData+xml"/>
  <Override PartName="/ppt/notesSlides/notesSlide13.xml" ContentType="application/vnd.openxmlformats-officedocument.presentationml.notesSlide+xml"/>
  <Override PartName="/ppt/diagrams/quickStyle8.xml" ContentType="application/vnd.openxmlformats-officedocument.drawingml.diagramStyle+xml"/>
  <Override PartName="/ppt/diagrams/data12.xml" ContentType="application/vnd.openxmlformats-officedocument.drawingml.diagramData+xml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diagrams/colors13.xml" ContentType="application/vnd.openxmlformats-officedocument.drawingml.diagramColors+xml"/>
  <Override PartName="/ppt/diagrams/colors6.xml" ContentType="application/vnd.openxmlformats-officedocument.drawingml.diagramColors+xml"/>
  <Override PartName="/ppt/diagrams/drawing11.xml" ContentType="application/vnd.ms-office.drawingml.diagramDrawing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3.xml" ContentType="application/vnd.openxmlformats-officedocument.presentationml.slide+xml"/>
  <Override PartName="/ppt/theme/theme1.xml" ContentType="application/vnd.openxmlformats-officedocument.theme+xml"/>
  <Override PartName="/ppt/diagrams/drawing3.xml" ContentType="application/vnd.ms-office.drawingml.diagramDrawing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diagrams/drawing13.xml" ContentType="application/vnd.ms-office.drawingml.diagramDrawing+xml"/>
  <Override PartName="/ppt/notesSlides/notesSlide17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quickStyle1.xml" ContentType="application/vnd.openxmlformats-officedocument.drawingml.diagramStyl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Default Extension="gif" ContentType="image/gif"/>
  <Override PartName="/ppt/slides/slide27.xml" ContentType="application/vnd.openxmlformats-officedocument.presentationml.slide+xml"/>
  <Override PartName="/ppt/slides/slide11.xml" ContentType="application/vnd.openxmlformats-officedocument.presentationml.slide+xml"/>
  <Override PartName="/ppt/notesSlides/notesSlide8.xml" ContentType="application/vnd.openxmlformats-officedocument.presentationml.notesSlide+xml"/>
  <Override PartName="/ppt/diagrams/drawing7.xml" ContentType="application/vnd.ms-office.drawingml.diagramDrawing+xml"/>
  <Override PartName="/ppt/diagrams/quickStyle12.xml" ContentType="application/vnd.openxmlformats-officedocument.drawingml.diagramStyl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10.xml" ContentType="application/vnd.openxmlformats-officedocument.drawingml.diagramColors+xml"/>
  <Override PartName="/ppt/slideLayouts/slideLayout9.xml" ContentType="application/vnd.openxmlformats-officedocument.presentationml.slideLayout+xml"/>
  <Override PartName="/ppt/slides/slide15.xml" ContentType="application/vnd.openxmlformats-officedocument.presentationml.slide+xml"/>
  <Override PartName="/ppt/diagrams/colors3.xml" ContentType="application/vnd.openxmlformats-officedocument.drawingml.diagramColors+xml"/>
  <Override PartName="/ppt/slides/slide20.xml" ContentType="application/vnd.openxmlformats-officedocument.presentationml.slide+xml"/>
  <Override PartName="/ppt/diagrams/layout9.xml" ContentType="application/vnd.openxmlformats-officedocument.drawingml.diagramLayout+xml"/>
  <Override PartName="/ppt/presProps.xml" ContentType="application/vnd.openxmlformats-officedocument.presentationml.presProps+xml"/>
  <Override PartName="/ppt/diagrams/quickStyle9.xml" ContentType="application/vnd.openxmlformats-officedocument.drawingml.diagramStyle+xml"/>
  <Override PartName="/ppt/notesSlides/notesSlide14.xml" ContentType="application/vnd.openxmlformats-officedocument.presentationml.notesSlide+xml"/>
  <Override PartName="/ppt/diagrams/data13.xml" ContentType="application/vnd.openxmlformats-officedocument.drawingml.diagramData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diagrams/colors7.xml" ContentType="application/vnd.openxmlformats-officedocument.drawingml.diagramColors+xml"/>
  <Override PartName="/ppt/slides/slide4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24.xml" ContentType="application/vnd.openxmlformats-officedocument.presentationml.slid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diagrams/drawing4.xml" ContentType="application/vnd.ms-office.drawingml.diagramDrawing+xml"/>
  <Override PartName="/ppt/slideLayouts/slideLayout11.xml" ContentType="application/vnd.openxmlformats-officedocument.presentationml.slideLayout+xml"/>
  <Override PartName="/ppt/diagrams/layout2.xml" ContentType="application/vnd.openxmlformats-officedocument.drawingml.diagramLayout+xml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quickStyle2.xml" ContentType="application/vnd.openxmlformats-officedocument.drawingml.diagramStyle+xml"/>
  <Default Extension="jpeg" ContentType="image/jpeg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8.xml" ContentType="application/vnd.openxmlformats-officedocument.presentationml.slide+xml"/>
  <Override PartName="/ppt/notesSlides/notesSlide9.xml" ContentType="application/vnd.openxmlformats-officedocument.presentationml.notesSlide+xml"/>
  <Override PartName="/ppt/diagrams/drawing8.xml" ContentType="application/vnd.ms-office.drawingml.diagramDrawing+xml"/>
  <Override PartName="/ppt/diagrams/quickStyle13.xml" ContentType="application/vnd.openxmlformats-officedocument.drawingml.diagramStyle+xml"/>
  <Override PartName="/ppt/diagrams/layout6.xml" ContentType="application/vnd.openxmlformats-officedocument.drawingml.diagramLayout+xml"/>
  <Override PartName="/ppt/diagrams/data7.xml" ContentType="application/vnd.openxmlformats-officedocument.drawingml.diagramData+xml"/>
  <Override PartName="/ppt/diagrams/layout13.xml" ContentType="application/vnd.openxmlformats-officedocument.drawingml.diagramLayout+xml"/>
  <Override PartName="/ppt/diagrams/data10.xml" ContentType="application/vnd.openxmlformats-officedocument.drawingml.diagramData+xml"/>
  <Override PartName="/ppt/notesSlides/notesSlide11.xml" ContentType="application/vnd.openxmlformats-officedocument.presentationml.notesSlide+xml"/>
  <Override PartName="/ppt/diagrams/quickStyle6.xml" ContentType="application/vnd.openxmlformats-officedocument.drawingml.diagramStyle+xml"/>
  <Override PartName="/ppt/diagrams/colors11.xml" ContentType="application/vnd.openxmlformats-officedocument.drawingml.diagramColors+xml"/>
  <Override PartName="/ppt/slides/slide16.xml" ContentType="application/vnd.openxmlformats-officedocument.presentationml.slide+xml"/>
  <Default Extension="rels" ContentType="application/vnd.openxmlformats-package.relationships+xml"/>
  <Override PartName="/ppt/diagrams/colors4.xml" ContentType="application/vnd.openxmlformats-officedocument.drawingml.diagramColors+xml"/>
  <Override PartName="/ppt/slides/slide1.xml" ContentType="application/vnd.openxmlformats-officedocument.presentationml.slide+xml"/>
  <Override PartName="/ppt/slides/slide21.xml" ContentType="application/vnd.openxmlformats-officedocument.presentationml.slide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colors8.xml" ContentType="application/vnd.openxmlformats-officedocument.drawingml.diagramColors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theme/theme3.xml" ContentType="application/vnd.openxmlformats-officedocument.theme+xml"/>
  <Override PartName="/ppt/diagrams/drawing5.xml" ContentType="application/vnd.ms-office.drawingml.diagramDrawing+xml"/>
  <Override PartName="/ppt/slideLayouts/slideLayout12.xml" ContentType="application/vnd.openxmlformats-officedocument.presentationml.slideLayout+xml"/>
  <Override PartName="/ppt/diagrams/layout3.xml" ContentType="application/vnd.openxmlformats-officedocument.drawingml.diagramLayout+xml"/>
  <Override PartName="/ppt/diagrams/quickStyle10.xml" ContentType="application/vnd.openxmlformats-officedocument.drawingml.diagramStyle+xml"/>
  <Override PartName="/ppt/diagrams/data4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3.xml" ContentType="application/vnd.openxmlformats-officedocument.drawingml.diagramStyle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diagrams/colors1.xml" ContentType="application/vnd.openxmlformats-officedocument.drawingml.diagramColors+xml"/>
  <Override PartName="/ppt/tableStyles.xml" ContentType="application/vnd.openxmlformats-officedocument.presentationml.tableStyles+xml"/>
  <Override PartName="/ppt/notesSlides/notesSlide10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29.xml" ContentType="application/vnd.openxmlformats-officedocument.presentationml.slide+xml"/>
  <Override PartName="/docProps/app.xml" ContentType="application/vnd.openxmlformats-officedocument.extended-properties+xml"/>
  <Override PartName="/ppt/viewProps.xml" ContentType="application/vnd.openxmlformats-officedocument.presentationml.viewProps+xml"/>
  <Override PartName="/ppt/diagrams/drawing9.xml" ContentType="application/vnd.ms-office.drawingml.diagramDrawing+xml"/>
  <Override PartName="/ppt/diagrams/layout7.xml" ContentType="application/vnd.openxmlformats-officedocument.drawingml.diagramLayout+xml"/>
  <Override PartName="/ppt/notesMasters/notesMaster1.xml" ContentType="application/vnd.openxmlformats-officedocument.presentationml.notesMaster+xml"/>
  <Override PartName="/ppt/diagrams/data8.xml" ContentType="application/vnd.openxmlformats-officedocument.drawingml.diagramData+xml"/>
  <Override PartName="/ppt/notesSlides/notesSlide12.xml" ContentType="application/vnd.openxmlformats-officedocument.presentationml.notesSlide+xml"/>
  <Override PartName="/ppt/diagrams/quickStyle7.xml" ContentType="application/vnd.openxmlformats-officedocument.drawingml.diagramStyle+xml"/>
  <Override PartName="/ppt/diagrams/data11.xml" ContentType="application/vnd.openxmlformats-officedocument.drawingml.diagramData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presentation.xml" ContentType="application/vnd.openxmlformats-officedocument.presentationml.presentation.main+xml"/>
  <Override PartName="/ppt/diagrams/colors5.xml" ContentType="application/vnd.openxmlformats-officedocument.drawingml.diagramColors+xml"/>
  <Override PartName="/ppt/diagrams/drawing10.xml" ContentType="application/vnd.ms-office.drawingml.diagramDrawing+xml"/>
  <Override PartName="/ppt/slides/slide2.xml" ContentType="application/vnd.openxmlformats-officedocument.presentationml.slide+xml"/>
  <Override PartName="/ppt/diagrams/colors12.xml" ContentType="application/vnd.openxmlformats-officedocument.drawingml.diagramColors+xml"/>
  <Override PartName="/ppt/slides/slide22.xml" ContentType="application/vnd.openxmlformats-officedocument.presentationml.slide+xml"/>
  <Override PartName="/ppt/diagrams/drawing2.xml" ContentType="application/vnd.ms-office.drawingml.diagramDrawing+xml"/>
  <Override PartName="/ppt/diagrams/drawing12.xml" ContentType="application/vnd.ms-office.drawingml.diagramDrawing+xml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colors9.xml" ContentType="application/vnd.openxmlformats-officedocument.drawingml.diagramColors+xml"/>
  <Override PartName="/ppt/slides/slide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0.xml" ContentType="application/vnd.openxmlformats-officedocument.presentationml.slide+xml"/>
  <Override PartName="/ppt/slides/slide26.xml" ContentType="application/vnd.openxmlformats-officedocument.presentationml.slide+xml"/>
  <Override PartName="/ppt/diagrams/drawing6.xml" ContentType="application/vnd.ms-office.drawingml.diagramDrawing+xml"/>
  <Override PartName="/ppt/slideLayouts/slideLayout13.xml" ContentType="application/vnd.openxmlformats-officedocument.presentationml.slideLayout+xml"/>
  <Override PartName="/ppt/diagrams/layout4.xml" ContentType="application/vnd.openxmlformats-officedocument.drawingml.diagramLayout+xml"/>
  <Override PartName="/ppt/diagrams/quickStyle11.xml" ContentType="application/vnd.openxmlformats-officedocument.drawingml.diagramStyle+xml"/>
  <Override PartName="/ppt/diagrams/data5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4.xml" ContentType="application/vnd.openxmlformats-officedocument.drawingml.diagramStyle+xml"/>
  <Default Extension="png" ContentType="image/png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439" r:id="rId2"/>
    <p:sldId id="338" r:id="rId3"/>
    <p:sldId id="460" r:id="rId4"/>
    <p:sldId id="451" r:id="rId5"/>
    <p:sldId id="464" r:id="rId6"/>
    <p:sldId id="467" r:id="rId7"/>
    <p:sldId id="453" r:id="rId8"/>
    <p:sldId id="456" r:id="rId9"/>
    <p:sldId id="459" r:id="rId10"/>
    <p:sldId id="468" r:id="rId11"/>
    <p:sldId id="473" r:id="rId12"/>
    <p:sldId id="466" r:id="rId13"/>
    <p:sldId id="469" r:id="rId14"/>
    <p:sldId id="470" r:id="rId15"/>
    <p:sldId id="457" r:id="rId16"/>
    <p:sldId id="463" r:id="rId17"/>
    <p:sldId id="462" r:id="rId18"/>
    <p:sldId id="465" r:id="rId19"/>
    <p:sldId id="479" r:id="rId20"/>
    <p:sldId id="454" r:id="rId21"/>
    <p:sldId id="471" r:id="rId22"/>
    <p:sldId id="480" r:id="rId23"/>
    <p:sldId id="461" r:id="rId24"/>
    <p:sldId id="481" r:id="rId25"/>
    <p:sldId id="474" r:id="rId26"/>
    <p:sldId id="475" r:id="rId27"/>
    <p:sldId id="476" r:id="rId28"/>
    <p:sldId id="477" r:id="rId29"/>
    <p:sldId id="478" r:id="rId30"/>
    <p:sldId id="414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37441C"/>
    <a:srgbClr val="3E4D1F"/>
    <a:srgbClr val="C77609"/>
    <a:srgbClr val="833821"/>
    <a:srgbClr val="753805"/>
    <a:srgbClr val="4E211A"/>
    <a:srgbClr val="BC5222"/>
  </p:clrMru>
</p:presentationPr>
</file>

<file path=ppt/tableStyles.xml><?xml version="1.0" encoding="utf-8"?>
<a:tblStyleLst xmlns:a="http://schemas.openxmlformats.org/drawingml/2006/main" def="{5C22544A-7EE6-4342-B048-85BDC9FD1C3A}"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 horzBarState="maximized">
    <p:restoredLeft sz="18922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104" y="-744"/>
      </p:cViewPr>
      <p:guideLst>
        <p:guide orient="horz" pos="2160"/>
        <p:guide orient="horz" pos="2424"/>
        <p:guide pos="2880"/>
        <p:guide pos="590"/>
        <p:guide pos="5016"/>
        <p:guide pos="7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handoutMaster" Target="handoutMasters/handout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36AF54-F056-3544-B41C-DD620F336398}" type="doc">
      <dgm:prSet loTypeId="urn:microsoft.com/office/officeart/2005/8/layout/arrow2" loCatId="process" qsTypeId="urn:microsoft.com/office/officeart/2005/8/quickstyle/simple4" qsCatId="simple" csTypeId="urn:microsoft.com/office/officeart/2005/8/colors/accent1_2" csCatId="accent1" phldr="1"/>
      <dgm:spPr/>
    </dgm:pt>
    <dgm:pt modelId="{F4831768-CB55-4241-9A43-D48D3A901B41}">
      <dgm:prSet phldrT="[Text]"/>
      <dgm:spPr/>
      <dgm:t>
        <a:bodyPr/>
        <a:lstStyle/>
        <a:p>
          <a:endParaRPr lang="en-US" smtClean="0">
            <a:solidFill>
              <a:srgbClr val="FFFFFF"/>
            </a:solidFill>
          </a:endParaRPr>
        </a:p>
        <a:p>
          <a:r>
            <a:rPr lang="en-US" smtClean="0">
              <a:solidFill>
                <a:srgbClr val="FFFFFF"/>
              </a:solidFill>
            </a:rPr>
            <a:t>Devices</a:t>
          </a:r>
          <a:endParaRPr lang="en-US" dirty="0">
            <a:solidFill>
              <a:srgbClr val="FFFFFF"/>
            </a:solidFill>
          </a:endParaRPr>
        </a:p>
      </dgm:t>
    </dgm:pt>
    <dgm:pt modelId="{F3BD1EEE-B34E-2341-B459-A8A6A2F08570}" type="parTrans" cxnId="{4B8CF715-8ABE-9047-AE95-76358F107FB3}">
      <dgm:prSet/>
      <dgm:spPr/>
      <dgm:t>
        <a:bodyPr/>
        <a:lstStyle/>
        <a:p>
          <a:endParaRPr lang="en-US"/>
        </a:p>
      </dgm:t>
    </dgm:pt>
    <dgm:pt modelId="{978E69E7-D0A8-2547-AFC3-637E4FF690F8}" type="sibTrans" cxnId="{4B8CF715-8ABE-9047-AE95-76358F107FB3}">
      <dgm:prSet/>
      <dgm:spPr/>
      <dgm:t>
        <a:bodyPr/>
        <a:lstStyle/>
        <a:p>
          <a:endParaRPr lang="en-US"/>
        </a:p>
      </dgm:t>
    </dgm:pt>
    <dgm:pt modelId="{39993E8D-E861-9D4D-A5A5-A68ECFBBE89E}">
      <dgm:prSet phldrT="[Text]"/>
      <dgm:spPr/>
      <dgm:t>
        <a:bodyPr/>
        <a:lstStyle/>
        <a:p>
          <a:endParaRPr lang="en-US" smtClean="0">
            <a:solidFill>
              <a:srgbClr val="FFFFFF"/>
            </a:solidFill>
          </a:endParaRPr>
        </a:p>
        <a:p>
          <a:r>
            <a:rPr lang="en-US" smtClean="0">
              <a:solidFill>
                <a:srgbClr val="FFFFFF"/>
              </a:solidFill>
            </a:rPr>
            <a:t>Desktops</a:t>
          </a:r>
          <a:endParaRPr lang="en-US" dirty="0">
            <a:solidFill>
              <a:srgbClr val="FFFFFF"/>
            </a:solidFill>
          </a:endParaRPr>
        </a:p>
      </dgm:t>
    </dgm:pt>
    <dgm:pt modelId="{2CA3E676-C1E4-C448-A4CB-92506BA842A7}" type="parTrans" cxnId="{C64E7FAA-F47D-B945-A6F8-AC9CE2C7DE93}">
      <dgm:prSet/>
      <dgm:spPr/>
      <dgm:t>
        <a:bodyPr/>
        <a:lstStyle/>
        <a:p>
          <a:endParaRPr lang="en-US"/>
        </a:p>
      </dgm:t>
    </dgm:pt>
    <dgm:pt modelId="{44969D0F-EFE2-CF42-9F39-D29CB7137378}" type="sibTrans" cxnId="{C64E7FAA-F47D-B945-A6F8-AC9CE2C7DE93}">
      <dgm:prSet/>
      <dgm:spPr/>
      <dgm:t>
        <a:bodyPr/>
        <a:lstStyle/>
        <a:p>
          <a:endParaRPr lang="en-US"/>
        </a:p>
      </dgm:t>
    </dgm:pt>
    <dgm:pt modelId="{EFDF6E59-609B-774C-96D7-855BE6F1B542}">
      <dgm:prSet phldrT="[Text]"/>
      <dgm:spPr/>
      <dgm:t>
        <a:bodyPr/>
        <a:lstStyle/>
        <a:p>
          <a:endParaRPr lang="en-US" dirty="0" smtClean="0">
            <a:solidFill>
              <a:srgbClr val="FFFFFF"/>
            </a:solidFill>
          </a:endParaRPr>
        </a:p>
        <a:p>
          <a:r>
            <a:rPr lang="en-US" dirty="0" smtClean="0">
              <a:solidFill>
                <a:srgbClr val="FFFFFF"/>
              </a:solidFill>
            </a:rPr>
            <a:t>Servers</a:t>
          </a:r>
          <a:endParaRPr lang="en-US" dirty="0">
            <a:solidFill>
              <a:srgbClr val="FFFFFF"/>
            </a:solidFill>
          </a:endParaRPr>
        </a:p>
      </dgm:t>
    </dgm:pt>
    <dgm:pt modelId="{24260BA0-A29F-A642-A13B-39B8E7BCC72C}" type="parTrans" cxnId="{49D75D49-8D1A-224E-891D-137261FEE736}">
      <dgm:prSet/>
      <dgm:spPr/>
      <dgm:t>
        <a:bodyPr/>
        <a:lstStyle/>
        <a:p>
          <a:endParaRPr lang="en-US"/>
        </a:p>
      </dgm:t>
    </dgm:pt>
    <dgm:pt modelId="{C5C2279C-942E-6847-8A43-E20EBA943A7D}" type="sibTrans" cxnId="{49D75D49-8D1A-224E-891D-137261FEE736}">
      <dgm:prSet/>
      <dgm:spPr/>
      <dgm:t>
        <a:bodyPr/>
        <a:lstStyle/>
        <a:p>
          <a:endParaRPr lang="en-US"/>
        </a:p>
      </dgm:t>
    </dgm:pt>
    <dgm:pt modelId="{3A768604-BA7B-4D40-ABAD-6E06B9B07E7A}" type="pres">
      <dgm:prSet presAssocID="{2A36AF54-F056-3544-B41C-DD620F336398}" presName="arrowDiagram" presStyleCnt="0">
        <dgm:presLayoutVars>
          <dgm:chMax val="5"/>
          <dgm:dir/>
          <dgm:resizeHandles val="exact"/>
        </dgm:presLayoutVars>
      </dgm:prSet>
      <dgm:spPr/>
    </dgm:pt>
    <dgm:pt modelId="{FAE17402-921A-354E-A9D5-10F8A6A1E52B}" type="pres">
      <dgm:prSet presAssocID="{2A36AF54-F056-3544-B41C-DD620F336398}" presName="arrow" presStyleLbl="bgShp" presStyleIdx="0" presStyleCnt="1"/>
      <dgm:spPr/>
    </dgm:pt>
    <dgm:pt modelId="{482DCBF8-DB31-DE4E-BD44-E8902AC5B48C}" type="pres">
      <dgm:prSet presAssocID="{2A36AF54-F056-3544-B41C-DD620F336398}" presName="arrowDiagram3" presStyleCnt="0"/>
      <dgm:spPr/>
    </dgm:pt>
    <dgm:pt modelId="{2BD12505-A6CF-3D4C-9F15-74EF08D380C5}" type="pres">
      <dgm:prSet presAssocID="{F4831768-CB55-4241-9A43-D48D3A901B41}" presName="bullet3a" presStyleLbl="node1" presStyleIdx="0" presStyleCnt="3"/>
      <dgm:spPr/>
    </dgm:pt>
    <dgm:pt modelId="{7531FAC1-6A93-C943-8B4C-1FDFEF0BAD06}" type="pres">
      <dgm:prSet presAssocID="{F4831768-CB55-4241-9A43-D48D3A901B41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EEB850-7423-D74C-B243-2786A78D57AF}" type="pres">
      <dgm:prSet presAssocID="{39993E8D-E861-9D4D-A5A5-A68ECFBBE89E}" presName="bullet3b" presStyleLbl="node1" presStyleIdx="1" presStyleCnt="3"/>
      <dgm:spPr/>
    </dgm:pt>
    <dgm:pt modelId="{8331A739-E122-0741-9B11-1ECBB37AB2E3}" type="pres">
      <dgm:prSet presAssocID="{39993E8D-E861-9D4D-A5A5-A68ECFBBE89E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164479-A371-5A4F-AC53-E85478C6632C}" type="pres">
      <dgm:prSet presAssocID="{EFDF6E59-609B-774C-96D7-855BE6F1B542}" presName="bullet3c" presStyleLbl="node1" presStyleIdx="2" presStyleCnt="3"/>
      <dgm:spPr/>
    </dgm:pt>
    <dgm:pt modelId="{95ABDA8B-4A1A-3A4F-9754-B8D2CA653B0B}" type="pres">
      <dgm:prSet presAssocID="{EFDF6E59-609B-774C-96D7-855BE6F1B542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44D999-7361-B445-8239-8DDD260939B5}" type="presOf" srcId="{2A36AF54-F056-3544-B41C-DD620F336398}" destId="{3A768604-BA7B-4D40-ABAD-6E06B9B07E7A}" srcOrd="0" destOrd="0" presId="urn:microsoft.com/office/officeart/2005/8/layout/arrow2"/>
    <dgm:cxn modelId="{49D75D49-8D1A-224E-891D-137261FEE736}" srcId="{2A36AF54-F056-3544-B41C-DD620F336398}" destId="{EFDF6E59-609B-774C-96D7-855BE6F1B542}" srcOrd="2" destOrd="0" parTransId="{24260BA0-A29F-A642-A13B-39B8E7BCC72C}" sibTransId="{C5C2279C-942E-6847-8A43-E20EBA943A7D}"/>
    <dgm:cxn modelId="{E3F24576-D07F-CB45-BD13-52C2DACB822A}" type="presOf" srcId="{F4831768-CB55-4241-9A43-D48D3A901B41}" destId="{7531FAC1-6A93-C943-8B4C-1FDFEF0BAD06}" srcOrd="0" destOrd="0" presId="urn:microsoft.com/office/officeart/2005/8/layout/arrow2"/>
    <dgm:cxn modelId="{0D6A5BA7-2306-B24B-A0E9-4EF1962D6714}" type="presOf" srcId="{39993E8D-E861-9D4D-A5A5-A68ECFBBE89E}" destId="{8331A739-E122-0741-9B11-1ECBB37AB2E3}" srcOrd="0" destOrd="0" presId="urn:microsoft.com/office/officeart/2005/8/layout/arrow2"/>
    <dgm:cxn modelId="{8CE1F386-50CE-D14A-9373-EDAEA153CD1F}" type="presOf" srcId="{EFDF6E59-609B-774C-96D7-855BE6F1B542}" destId="{95ABDA8B-4A1A-3A4F-9754-B8D2CA653B0B}" srcOrd="0" destOrd="0" presId="urn:microsoft.com/office/officeart/2005/8/layout/arrow2"/>
    <dgm:cxn modelId="{C64E7FAA-F47D-B945-A6F8-AC9CE2C7DE93}" srcId="{2A36AF54-F056-3544-B41C-DD620F336398}" destId="{39993E8D-E861-9D4D-A5A5-A68ECFBBE89E}" srcOrd="1" destOrd="0" parTransId="{2CA3E676-C1E4-C448-A4CB-92506BA842A7}" sibTransId="{44969D0F-EFE2-CF42-9F39-D29CB7137378}"/>
    <dgm:cxn modelId="{4B8CF715-8ABE-9047-AE95-76358F107FB3}" srcId="{2A36AF54-F056-3544-B41C-DD620F336398}" destId="{F4831768-CB55-4241-9A43-D48D3A901B41}" srcOrd="0" destOrd="0" parTransId="{F3BD1EEE-B34E-2341-B459-A8A6A2F08570}" sibTransId="{978E69E7-D0A8-2547-AFC3-637E4FF690F8}"/>
    <dgm:cxn modelId="{CAB25C53-CCFE-2148-ACA0-796A5B3F4810}" type="presParOf" srcId="{3A768604-BA7B-4D40-ABAD-6E06B9B07E7A}" destId="{FAE17402-921A-354E-A9D5-10F8A6A1E52B}" srcOrd="0" destOrd="0" presId="urn:microsoft.com/office/officeart/2005/8/layout/arrow2"/>
    <dgm:cxn modelId="{71F5BAAF-3F2C-4142-ACEF-0448BC9D3ADB}" type="presParOf" srcId="{3A768604-BA7B-4D40-ABAD-6E06B9B07E7A}" destId="{482DCBF8-DB31-DE4E-BD44-E8902AC5B48C}" srcOrd="1" destOrd="0" presId="urn:microsoft.com/office/officeart/2005/8/layout/arrow2"/>
    <dgm:cxn modelId="{D2B8A355-75A9-0745-9E0F-5EA2C0E59D68}" type="presParOf" srcId="{482DCBF8-DB31-DE4E-BD44-E8902AC5B48C}" destId="{2BD12505-A6CF-3D4C-9F15-74EF08D380C5}" srcOrd="0" destOrd="0" presId="urn:microsoft.com/office/officeart/2005/8/layout/arrow2"/>
    <dgm:cxn modelId="{05CE09DE-60D3-0842-A464-D2113F926B74}" type="presParOf" srcId="{482DCBF8-DB31-DE4E-BD44-E8902AC5B48C}" destId="{7531FAC1-6A93-C943-8B4C-1FDFEF0BAD06}" srcOrd="1" destOrd="0" presId="urn:microsoft.com/office/officeart/2005/8/layout/arrow2"/>
    <dgm:cxn modelId="{3AE8766D-F8D8-0449-B032-469C2CB1AEA7}" type="presParOf" srcId="{482DCBF8-DB31-DE4E-BD44-E8902AC5B48C}" destId="{8BEEB850-7423-D74C-B243-2786A78D57AF}" srcOrd="2" destOrd="0" presId="urn:microsoft.com/office/officeart/2005/8/layout/arrow2"/>
    <dgm:cxn modelId="{65B69EBE-0807-B84A-AC7A-68277F8C05CF}" type="presParOf" srcId="{482DCBF8-DB31-DE4E-BD44-E8902AC5B48C}" destId="{8331A739-E122-0741-9B11-1ECBB37AB2E3}" srcOrd="3" destOrd="0" presId="urn:microsoft.com/office/officeart/2005/8/layout/arrow2"/>
    <dgm:cxn modelId="{AF44C11F-E69B-9F44-A1F6-E08E7FC1363F}" type="presParOf" srcId="{482DCBF8-DB31-DE4E-BD44-E8902AC5B48C}" destId="{BD164479-A371-5A4F-AC53-E85478C6632C}" srcOrd="4" destOrd="0" presId="urn:microsoft.com/office/officeart/2005/8/layout/arrow2"/>
    <dgm:cxn modelId="{46AB714A-3598-6240-9E1D-4D1B51AA407E}" type="presParOf" srcId="{482DCBF8-DB31-DE4E-BD44-E8902AC5B48C}" destId="{95ABDA8B-4A1A-3A4F-9754-B8D2CA653B0B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B427B37-84EE-7249-8ED9-E259A348CAF0}" type="doc">
      <dgm:prSet loTypeId="urn:microsoft.com/office/officeart/2005/8/layout/venn2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72F7955-C938-CB45-BE9A-4AFD6E8942C9}">
      <dgm:prSet phldrT="[Text]" custT="1"/>
      <dgm:spPr/>
      <dgm:t>
        <a:bodyPr/>
        <a:lstStyle/>
        <a:p>
          <a:r>
            <a:rPr lang="en-US" sz="2400" dirty="0" smtClean="0"/>
            <a:t>Cloud Foundry</a:t>
          </a:r>
          <a:endParaRPr lang="en-US" sz="2400" dirty="0"/>
        </a:p>
      </dgm:t>
    </dgm:pt>
    <dgm:pt modelId="{94119A12-F88E-2E46-AB4E-193E678B148A}" type="parTrans" cxnId="{8BF8A175-C834-2B47-AC4D-9657B1A51CFD}">
      <dgm:prSet/>
      <dgm:spPr/>
      <dgm:t>
        <a:bodyPr/>
        <a:lstStyle/>
        <a:p>
          <a:endParaRPr lang="en-US"/>
        </a:p>
      </dgm:t>
    </dgm:pt>
    <dgm:pt modelId="{AFA9D51E-FA24-E744-AB62-E7385ED38CB8}" type="sibTrans" cxnId="{8BF8A175-C834-2B47-AC4D-9657B1A51CFD}">
      <dgm:prSet/>
      <dgm:spPr/>
      <dgm:t>
        <a:bodyPr/>
        <a:lstStyle/>
        <a:p>
          <a:endParaRPr lang="en-US"/>
        </a:p>
      </dgm:t>
    </dgm:pt>
    <dgm:pt modelId="{1F78099F-A375-7449-B34A-4BE2D1642501}">
      <dgm:prSet phldrT="[Text]" custT="1"/>
      <dgm:spPr/>
      <dgm:t>
        <a:bodyPr/>
        <a:lstStyle/>
        <a:p>
          <a:r>
            <a:rPr lang="en-US" sz="2400" dirty="0" err="1" smtClean="0"/>
            <a:t>vSphere</a:t>
          </a:r>
          <a:endParaRPr lang="en-US" sz="2400" dirty="0"/>
        </a:p>
      </dgm:t>
    </dgm:pt>
    <dgm:pt modelId="{2B598B48-5590-554A-A8BB-82AD0541447F}" type="parTrans" cxnId="{1CB2377C-B4E5-DC4A-8479-28B8F558FBD1}">
      <dgm:prSet/>
      <dgm:spPr/>
      <dgm:t>
        <a:bodyPr/>
        <a:lstStyle/>
        <a:p>
          <a:endParaRPr lang="en-US"/>
        </a:p>
      </dgm:t>
    </dgm:pt>
    <dgm:pt modelId="{40C29BB5-EED3-7B4B-B8B3-707F3C3EAD3E}" type="sibTrans" cxnId="{1CB2377C-B4E5-DC4A-8479-28B8F558FBD1}">
      <dgm:prSet/>
      <dgm:spPr/>
      <dgm:t>
        <a:bodyPr/>
        <a:lstStyle/>
        <a:p>
          <a:endParaRPr lang="en-US"/>
        </a:p>
      </dgm:t>
    </dgm:pt>
    <dgm:pt modelId="{E750BC0E-34E6-BE4B-8028-D53DA070C53E}">
      <dgm:prSet phldrT="[Text]"/>
      <dgm:spPr/>
      <dgm:t>
        <a:bodyPr/>
        <a:lstStyle/>
        <a:p>
          <a:r>
            <a:rPr lang="en-US" dirty="0" smtClean="0"/>
            <a:t>ESX</a:t>
          </a:r>
          <a:endParaRPr lang="en-US" dirty="0"/>
        </a:p>
      </dgm:t>
    </dgm:pt>
    <dgm:pt modelId="{566ED8D3-C070-AB47-A9DC-50FDC34B36FE}" type="parTrans" cxnId="{141526FA-058F-E347-AC12-FAD2FA0E6BBF}">
      <dgm:prSet/>
      <dgm:spPr/>
      <dgm:t>
        <a:bodyPr/>
        <a:lstStyle/>
        <a:p>
          <a:endParaRPr lang="en-US"/>
        </a:p>
      </dgm:t>
    </dgm:pt>
    <dgm:pt modelId="{07B278AC-A361-3D4D-97CE-39B221908F1C}" type="sibTrans" cxnId="{141526FA-058F-E347-AC12-FAD2FA0E6BBF}">
      <dgm:prSet/>
      <dgm:spPr/>
      <dgm:t>
        <a:bodyPr/>
        <a:lstStyle/>
        <a:p>
          <a:endParaRPr lang="en-US"/>
        </a:p>
      </dgm:t>
    </dgm:pt>
    <dgm:pt modelId="{738941EA-FD27-864D-BA44-FD56A3316422}" type="pres">
      <dgm:prSet presAssocID="{3B427B37-84EE-7249-8ED9-E259A348CAF0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9B79ABA-02F1-3847-B228-29A3C11FF20D}" type="pres">
      <dgm:prSet presAssocID="{3B427B37-84EE-7249-8ED9-E259A348CAF0}" presName="comp1" presStyleCnt="0"/>
      <dgm:spPr/>
    </dgm:pt>
    <dgm:pt modelId="{89E868D5-574E-BD45-ABD1-B8FD7524B1D2}" type="pres">
      <dgm:prSet presAssocID="{3B427B37-84EE-7249-8ED9-E259A348CAF0}" presName="circle1" presStyleLbl="node1" presStyleIdx="0" presStyleCnt="3" custLinFactNeighborX="-1841" custLinFactNeighborY="2232"/>
      <dgm:spPr/>
      <dgm:t>
        <a:bodyPr/>
        <a:lstStyle/>
        <a:p>
          <a:endParaRPr lang="en-US"/>
        </a:p>
      </dgm:t>
    </dgm:pt>
    <dgm:pt modelId="{421ABA78-87DA-7948-8C39-A40019F4B2BF}" type="pres">
      <dgm:prSet presAssocID="{3B427B37-84EE-7249-8ED9-E259A348CAF0}" presName="c1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F36EE3-D859-1542-A838-9B7888D667F6}" type="pres">
      <dgm:prSet presAssocID="{3B427B37-84EE-7249-8ED9-E259A348CAF0}" presName="comp2" presStyleCnt="0"/>
      <dgm:spPr/>
    </dgm:pt>
    <dgm:pt modelId="{466A70BB-2007-024A-9F3F-507D520488DC}" type="pres">
      <dgm:prSet presAssocID="{3B427B37-84EE-7249-8ED9-E259A348CAF0}" presName="circle2" presStyleLbl="node1" presStyleIdx="1" presStyleCnt="3"/>
      <dgm:spPr/>
      <dgm:t>
        <a:bodyPr/>
        <a:lstStyle/>
        <a:p>
          <a:endParaRPr lang="en-US"/>
        </a:p>
      </dgm:t>
    </dgm:pt>
    <dgm:pt modelId="{BB8BDC27-1BBD-F04A-9FE8-75D19E05496B}" type="pres">
      <dgm:prSet presAssocID="{3B427B37-84EE-7249-8ED9-E259A348CAF0}" presName="c2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286297-882B-E24C-8B35-504EDF83EFCF}" type="pres">
      <dgm:prSet presAssocID="{3B427B37-84EE-7249-8ED9-E259A348CAF0}" presName="comp3" presStyleCnt="0"/>
      <dgm:spPr/>
    </dgm:pt>
    <dgm:pt modelId="{1A104F64-E2F4-324D-9739-5F5DDC3F2B74}" type="pres">
      <dgm:prSet presAssocID="{3B427B37-84EE-7249-8ED9-E259A348CAF0}" presName="circle3" presStyleLbl="node1" presStyleIdx="2" presStyleCnt="3"/>
      <dgm:spPr/>
      <dgm:t>
        <a:bodyPr/>
        <a:lstStyle/>
        <a:p>
          <a:endParaRPr lang="en-US"/>
        </a:p>
      </dgm:t>
    </dgm:pt>
    <dgm:pt modelId="{0FF32527-4D31-F347-B4CE-CF20D74E812C}" type="pres">
      <dgm:prSet presAssocID="{3B427B37-84EE-7249-8ED9-E259A348CAF0}" presName="c3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B2377C-B4E5-DC4A-8479-28B8F558FBD1}" srcId="{3B427B37-84EE-7249-8ED9-E259A348CAF0}" destId="{1F78099F-A375-7449-B34A-4BE2D1642501}" srcOrd="1" destOrd="0" parTransId="{2B598B48-5590-554A-A8BB-82AD0541447F}" sibTransId="{40C29BB5-EED3-7B4B-B8B3-707F3C3EAD3E}"/>
    <dgm:cxn modelId="{6BB09225-0637-464D-A1B4-10959F9390E1}" type="presOf" srcId="{272F7955-C938-CB45-BE9A-4AFD6E8942C9}" destId="{421ABA78-87DA-7948-8C39-A40019F4B2BF}" srcOrd="1" destOrd="0" presId="urn:microsoft.com/office/officeart/2005/8/layout/venn2"/>
    <dgm:cxn modelId="{8BF8A175-C834-2B47-AC4D-9657B1A51CFD}" srcId="{3B427B37-84EE-7249-8ED9-E259A348CAF0}" destId="{272F7955-C938-CB45-BE9A-4AFD6E8942C9}" srcOrd="0" destOrd="0" parTransId="{94119A12-F88E-2E46-AB4E-193E678B148A}" sibTransId="{AFA9D51E-FA24-E744-AB62-E7385ED38CB8}"/>
    <dgm:cxn modelId="{141526FA-058F-E347-AC12-FAD2FA0E6BBF}" srcId="{3B427B37-84EE-7249-8ED9-E259A348CAF0}" destId="{E750BC0E-34E6-BE4B-8028-D53DA070C53E}" srcOrd="2" destOrd="0" parTransId="{566ED8D3-C070-AB47-A9DC-50FDC34B36FE}" sibTransId="{07B278AC-A361-3D4D-97CE-39B221908F1C}"/>
    <dgm:cxn modelId="{85049E90-4E4F-ED42-A855-4F91D329A54F}" type="presOf" srcId="{272F7955-C938-CB45-BE9A-4AFD6E8942C9}" destId="{89E868D5-574E-BD45-ABD1-B8FD7524B1D2}" srcOrd="0" destOrd="0" presId="urn:microsoft.com/office/officeart/2005/8/layout/venn2"/>
    <dgm:cxn modelId="{5266E50F-C406-6341-86BB-A84404D988DE}" type="presOf" srcId="{1F78099F-A375-7449-B34A-4BE2D1642501}" destId="{466A70BB-2007-024A-9F3F-507D520488DC}" srcOrd="0" destOrd="0" presId="urn:microsoft.com/office/officeart/2005/8/layout/venn2"/>
    <dgm:cxn modelId="{6197DD44-313C-8A42-9BBC-C6F35650AA33}" type="presOf" srcId="{3B427B37-84EE-7249-8ED9-E259A348CAF0}" destId="{738941EA-FD27-864D-BA44-FD56A3316422}" srcOrd="0" destOrd="0" presId="urn:microsoft.com/office/officeart/2005/8/layout/venn2"/>
    <dgm:cxn modelId="{B352B098-EB89-044C-BFD0-AD3E9E511CD3}" type="presOf" srcId="{E750BC0E-34E6-BE4B-8028-D53DA070C53E}" destId="{0FF32527-4D31-F347-B4CE-CF20D74E812C}" srcOrd="1" destOrd="0" presId="urn:microsoft.com/office/officeart/2005/8/layout/venn2"/>
    <dgm:cxn modelId="{7ABB72C7-ADB8-F54A-BE6A-854D65568C3A}" type="presOf" srcId="{1F78099F-A375-7449-B34A-4BE2D1642501}" destId="{BB8BDC27-1BBD-F04A-9FE8-75D19E05496B}" srcOrd="1" destOrd="0" presId="urn:microsoft.com/office/officeart/2005/8/layout/venn2"/>
    <dgm:cxn modelId="{299C4414-F290-4945-ABC8-D4428DCF5D8E}" type="presOf" srcId="{E750BC0E-34E6-BE4B-8028-D53DA070C53E}" destId="{1A104F64-E2F4-324D-9739-5F5DDC3F2B74}" srcOrd="0" destOrd="0" presId="urn:microsoft.com/office/officeart/2005/8/layout/venn2"/>
    <dgm:cxn modelId="{9ED8BC42-6BC9-4F45-A686-D5A87E85A311}" type="presParOf" srcId="{738941EA-FD27-864D-BA44-FD56A3316422}" destId="{B9B79ABA-02F1-3847-B228-29A3C11FF20D}" srcOrd="0" destOrd="0" presId="urn:microsoft.com/office/officeart/2005/8/layout/venn2"/>
    <dgm:cxn modelId="{CE15AD44-03CE-714A-8468-8414C3BBCAE9}" type="presParOf" srcId="{B9B79ABA-02F1-3847-B228-29A3C11FF20D}" destId="{89E868D5-574E-BD45-ABD1-B8FD7524B1D2}" srcOrd="0" destOrd="0" presId="urn:microsoft.com/office/officeart/2005/8/layout/venn2"/>
    <dgm:cxn modelId="{40A64AC8-1893-7142-9A24-1AB0F64F8B08}" type="presParOf" srcId="{B9B79ABA-02F1-3847-B228-29A3C11FF20D}" destId="{421ABA78-87DA-7948-8C39-A40019F4B2BF}" srcOrd="1" destOrd="0" presId="urn:microsoft.com/office/officeart/2005/8/layout/venn2"/>
    <dgm:cxn modelId="{38EDBE3E-1E06-1545-B2D2-3DE75E2B20AB}" type="presParOf" srcId="{738941EA-FD27-864D-BA44-FD56A3316422}" destId="{C6F36EE3-D859-1542-A838-9B7888D667F6}" srcOrd="1" destOrd="0" presId="urn:microsoft.com/office/officeart/2005/8/layout/venn2"/>
    <dgm:cxn modelId="{41F86C04-BFEC-DA4E-AE97-5AAA257B2836}" type="presParOf" srcId="{C6F36EE3-D859-1542-A838-9B7888D667F6}" destId="{466A70BB-2007-024A-9F3F-507D520488DC}" srcOrd="0" destOrd="0" presId="urn:microsoft.com/office/officeart/2005/8/layout/venn2"/>
    <dgm:cxn modelId="{0DF0C459-1204-7540-90E8-2AB78E04BDD9}" type="presParOf" srcId="{C6F36EE3-D859-1542-A838-9B7888D667F6}" destId="{BB8BDC27-1BBD-F04A-9FE8-75D19E05496B}" srcOrd="1" destOrd="0" presId="urn:microsoft.com/office/officeart/2005/8/layout/venn2"/>
    <dgm:cxn modelId="{CC1DDA6D-33E9-4840-B897-DC9726A8900C}" type="presParOf" srcId="{738941EA-FD27-864D-BA44-FD56A3316422}" destId="{AA286297-882B-E24C-8B35-504EDF83EFCF}" srcOrd="2" destOrd="0" presId="urn:microsoft.com/office/officeart/2005/8/layout/venn2"/>
    <dgm:cxn modelId="{BB98F8BB-C621-C547-BEF9-FBA9EBFFB79D}" type="presParOf" srcId="{AA286297-882B-E24C-8B35-504EDF83EFCF}" destId="{1A104F64-E2F4-324D-9739-5F5DDC3F2B74}" srcOrd="0" destOrd="0" presId="urn:microsoft.com/office/officeart/2005/8/layout/venn2"/>
    <dgm:cxn modelId="{02DD7F41-C262-6D4E-A72F-D33D2E003054}" type="presParOf" srcId="{AA286297-882B-E24C-8B35-504EDF83EFCF}" destId="{0FF32527-4D31-F347-B4CE-CF20D74E812C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B427B37-84EE-7249-8ED9-E259A348CAF0}" type="doc">
      <dgm:prSet loTypeId="urn:microsoft.com/office/officeart/2005/8/layout/venn2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72F7955-C938-CB45-BE9A-4AFD6E8942C9}">
      <dgm:prSet phldrT="[Text]" custT="1"/>
      <dgm:spPr/>
      <dgm:t>
        <a:bodyPr/>
        <a:lstStyle/>
        <a:p>
          <a:r>
            <a:rPr lang="en-US" sz="2400" dirty="0" smtClean="0"/>
            <a:t>Cloud Foundry</a:t>
          </a:r>
          <a:endParaRPr lang="en-US" sz="2400" dirty="0"/>
        </a:p>
      </dgm:t>
    </dgm:pt>
    <dgm:pt modelId="{94119A12-F88E-2E46-AB4E-193E678B148A}" type="parTrans" cxnId="{8BF8A175-C834-2B47-AC4D-9657B1A51CFD}">
      <dgm:prSet/>
      <dgm:spPr/>
      <dgm:t>
        <a:bodyPr/>
        <a:lstStyle/>
        <a:p>
          <a:endParaRPr lang="en-US"/>
        </a:p>
      </dgm:t>
    </dgm:pt>
    <dgm:pt modelId="{AFA9D51E-FA24-E744-AB62-E7385ED38CB8}" type="sibTrans" cxnId="{8BF8A175-C834-2B47-AC4D-9657B1A51CFD}">
      <dgm:prSet/>
      <dgm:spPr/>
      <dgm:t>
        <a:bodyPr/>
        <a:lstStyle/>
        <a:p>
          <a:endParaRPr lang="en-US"/>
        </a:p>
      </dgm:t>
    </dgm:pt>
    <dgm:pt modelId="{1F78099F-A375-7449-B34A-4BE2D1642501}">
      <dgm:prSet phldrT="[Text]" custT="1"/>
      <dgm:spPr/>
      <dgm:t>
        <a:bodyPr/>
        <a:lstStyle/>
        <a:p>
          <a:r>
            <a:rPr lang="en-US" sz="2400" dirty="0" err="1" smtClean="0"/>
            <a:t>vSphere</a:t>
          </a:r>
          <a:endParaRPr lang="en-US" sz="2400" dirty="0"/>
        </a:p>
      </dgm:t>
    </dgm:pt>
    <dgm:pt modelId="{2B598B48-5590-554A-A8BB-82AD0541447F}" type="parTrans" cxnId="{1CB2377C-B4E5-DC4A-8479-28B8F558FBD1}">
      <dgm:prSet/>
      <dgm:spPr/>
      <dgm:t>
        <a:bodyPr/>
        <a:lstStyle/>
        <a:p>
          <a:endParaRPr lang="en-US"/>
        </a:p>
      </dgm:t>
    </dgm:pt>
    <dgm:pt modelId="{40C29BB5-EED3-7B4B-B8B3-707F3C3EAD3E}" type="sibTrans" cxnId="{1CB2377C-B4E5-DC4A-8479-28B8F558FBD1}">
      <dgm:prSet/>
      <dgm:spPr/>
      <dgm:t>
        <a:bodyPr/>
        <a:lstStyle/>
        <a:p>
          <a:endParaRPr lang="en-US"/>
        </a:p>
      </dgm:t>
    </dgm:pt>
    <dgm:pt modelId="{E750BC0E-34E6-BE4B-8028-D53DA070C53E}">
      <dgm:prSet phldrT="[Text]"/>
      <dgm:spPr/>
      <dgm:t>
        <a:bodyPr/>
        <a:lstStyle/>
        <a:p>
          <a:r>
            <a:rPr lang="en-US" dirty="0" smtClean="0"/>
            <a:t>ESX</a:t>
          </a:r>
          <a:endParaRPr lang="en-US" dirty="0"/>
        </a:p>
      </dgm:t>
    </dgm:pt>
    <dgm:pt modelId="{566ED8D3-C070-AB47-A9DC-50FDC34B36FE}" type="parTrans" cxnId="{141526FA-058F-E347-AC12-FAD2FA0E6BBF}">
      <dgm:prSet/>
      <dgm:spPr/>
      <dgm:t>
        <a:bodyPr/>
        <a:lstStyle/>
        <a:p>
          <a:endParaRPr lang="en-US"/>
        </a:p>
      </dgm:t>
    </dgm:pt>
    <dgm:pt modelId="{07B278AC-A361-3D4D-97CE-39B221908F1C}" type="sibTrans" cxnId="{141526FA-058F-E347-AC12-FAD2FA0E6BBF}">
      <dgm:prSet/>
      <dgm:spPr/>
      <dgm:t>
        <a:bodyPr/>
        <a:lstStyle/>
        <a:p>
          <a:endParaRPr lang="en-US"/>
        </a:p>
      </dgm:t>
    </dgm:pt>
    <dgm:pt modelId="{738941EA-FD27-864D-BA44-FD56A3316422}" type="pres">
      <dgm:prSet presAssocID="{3B427B37-84EE-7249-8ED9-E259A348CAF0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9B79ABA-02F1-3847-B228-29A3C11FF20D}" type="pres">
      <dgm:prSet presAssocID="{3B427B37-84EE-7249-8ED9-E259A348CAF0}" presName="comp1" presStyleCnt="0"/>
      <dgm:spPr/>
    </dgm:pt>
    <dgm:pt modelId="{89E868D5-574E-BD45-ABD1-B8FD7524B1D2}" type="pres">
      <dgm:prSet presAssocID="{3B427B37-84EE-7249-8ED9-E259A348CAF0}" presName="circle1" presStyleLbl="node1" presStyleIdx="0" presStyleCnt="3" custLinFactNeighborX="-46683"/>
      <dgm:spPr/>
      <dgm:t>
        <a:bodyPr/>
        <a:lstStyle/>
        <a:p>
          <a:endParaRPr lang="en-US"/>
        </a:p>
      </dgm:t>
    </dgm:pt>
    <dgm:pt modelId="{421ABA78-87DA-7948-8C39-A40019F4B2BF}" type="pres">
      <dgm:prSet presAssocID="{3B427B37-84EE-7249-8ED9-E259A348CAF0}" presName="c1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F36EE3-D859-1542-A838-9B7888D667F6}" type="pres">
      <dgm:prSet presAssocID="{3B427B37-84EE-7249-8ED9-E259A348CAF0}" presName="comp2" presStyleCnt="0"/>
      <dgm:spPr/>
    </dgm:pt>
    <dgm:pt modelId="{466A70BB-2007-024A-9F3F-507D520488DC}" type="pres">
      <dgm:prSet presAssocID="{3B427B37-84EE-7249-8ED9-E259A348CAF0}" presName="circle2" presStyleLbl="node1" presStyleIdx="1" presStyleCnt="3" custLinFactNeighborX="75561"/>
      <dgm:spPr/>
      <dgm:t>
        <a:bodyPr/>
        <a:lstStyle/>
        <a:p>
          <a:endParaRPr lang="en-US"/>
        </a:p>
      </dgm:t>
    </dgm:pt>
    <dgm:pt modelId="{BB8BDC27-1BBD-F04A-9FE8-75D19E05496B}" type="pres">
      <dgm:prSet presAssocID="{3B427B37-84EE-7249-8ED9-E259A348CAF0}" presName="c2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286297-882B-E24C-8B35-504EDF83EFCF}" type="pres">
      <dgm:prSet presAssocID="{3B427B37-84EE-7249-8ED9-E259A348CAF0}" presName="comp3" presStyleCnt="0"/>
      <dgm:spPr/>
    </dgm:pt>
    <dgm:pt modelId="{1A104F64-E2F4-324D-9739-5F5DDC3F2B74}" type="pres">
      <dgm:prSet presAssocID="{3B427B37-84EE-7249-8ED9-E259A348CAF0}" presName="circle3" presStyleLbl="node1" presStyleIdx="2" presStyleCnt="3" custLinFactX="16189" custLinFactNeighborX="100000" custLinFactNeighborY="1116"/>
      <dgm:spPr/>
      <dgm:t>
        <a:bodyPr/>
        <a:lstStyle/>
        <a:p>
          <a:endParaRPr lang="en-US"/>
        </a:p>
      </dgm:t>
    </dgm:pt>
    <dgm:pt modelId="{0FF32527-4D31-F347-B4CE-CF20D74E812C}" type="pres">
      <dgm:prSet presAssocID="{3B427B37-84EE-7249-8ED9-E259A348CAF0}" presName="c3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576DD49-975C-B242-BEE9-72CB7043CBF0}" type="presOf" srcId="{272F7955-C938-CB45-BE9A-4AFD6E8942C9}" destId="{89E868D5-574E-BD45-ABD1-B8FD7524B1D2}" srcOrd="0" destOrd="0" presId="urn:microsoft.com/office/officeart/2005/8/layout/venn2"/>
    <dgm:cxn modelId="{1CB2377C-B4E5-DC4A-8479-28B8F558FBD1}" srcId="{3B427B37-84EE-7249-8ED9-E259A348CAF0}" destId="{1F78099F-A375-7449-B34A-4BE2D1642501}" srcOrd="1" destOrd="0" parTransId="{2B598B48-5590-554A-A8BB-82AD0541447F}" sibTransId="{40C29BB5-EED3-7B4B-B8B3-707F3C3EAD3E}"/>
    <dgm:cxn modelId="{8E7417FD-16EA-8B48-92A3-6E9BE91EC16A}" type="presOf" srcId="{E750BC0E-34E6-BE4B-8028-D53DA070C53E}" destId="{0FF32527-4D31-F347-B4CE-CF20D74E812C}" srcOrd="1" destOrd="0" presId="urn:microsoft.com/office/officeart/2005/8/layout/venn2"/>
    <dgm:cxn modelId="{3B1148B6-B747-3147-92A8-DAC0F480E25C}" type="presOf" srcId="{3B427B37-84EE-7249-8ED9-E259A348CAF0}" destId="{738941EA-FD27-864D-BA44-FD56A3316422}" srcOrd="0" destOrd="0" presId="urn:microsoft.com/office/officeart/2005/8/layout/venn2"/>
    <dgm:cxn modelId="{8BF8A175-C834-2B47-AC4D-9657B1A51CFD}" srcId="{3B427B37-84EE-7249-8ED9-E259A348CAF0}" destId="{272F7955-C938-CB45-BE9A-4AFD6E8942C9}" srcOrd="0" destOrd="0" parTransId="{94119A12-F88E-2E46-AB4E-193E678B148A}" sibTransId="{AFA9D51E-FA24-E744-AB62-E7385ED38CB8}"/>
    <dgm:cxn modelId="{141526FA-058F-E347-AC12-FAD2FA0E6BBF}" srcId="{3B427B37-84EE-7249-8ED9-E259A348CAF0}" destId="{E750BC0E-34E6-BE4B-8028-D53DA070C53E}" srcOrd="2" destOrd="0" parTransId="{566ED8D3-C070-AB47-A9DC-50FDC34B36FE}" sibTransId="{07B278AC-A361-3D4D-97CE-39B221908F1C}"/>
    <dgm:cxn modelId="{0BFBDB87-932B-2348-89E4-6FF6BE704B3D}" type="presOf" srcId="{1F78099F-A375-7449-B34A-4BE2D1642501}" destId="{BB8BDC27-1BBD-F04A-9FE8-75D19E05496B}" srcOrd="1" destOrd="0" presId="urn:microsoft.com/office/officeart/2005/8/layout/venn2"/>
    <dgm:cxn modelId="{0274EC1C-7D7A-DC44-B8F4-BDDDEAA58B9E}" type="presOf" srcId="{272F7955-C938-CB45-BE9A-4AFD6E8942C9}" destId="{421ABA78-87DA-7948-8C39-A40019F4B2BF}" srcOrd="1" destOrd="0" presId="urn:microsoft.com/office/officeart/2005/8/layout/venn2"/>
    <dgm:cxn modelId="{5E0C8439-D948-4849-A184-F66192FF3B7A}" type="presOf" srcId="{1F78099F-A375-7449-B34A-4BE2D1642501}" destId="{466A70BB-2007-024A-9F3F-507D520488DC}" srcOrd="0" destOrd="0" presId="urn:microsoft.com/office/officeart/2005/8/layout/venn2"/>
    <dgm:cxn modelId="{30DE2612-3207-E347-9BC2-D5713ACDD7F5}" type="presOf" srcId="{E750BC0E-34E6-BE4B-8028-D53DA070C53E}" destId="{1A104F64-E2F4-324D-9739-5F5DDC3F2B74}" srcOrd="0" destOrd="0" presId="urn:microsoft.com/office/officeart/2005/8/layout/venn2"/>
    <dgm:cxn modelId="{ACF0D511-BA67-D54D-B3D2-95F04434DA82}" type="presParOf" srcId="{738941EA-FD27-864D-BA44-FD56A3316422}" destId="{B9B79ABA-02F1-3847-B228-29A3C11FF20D}" srcOrd="0" destOrd="0" presId="urn:microsoft.com/office/officeart/2005/8/layout/venn2"/>
    <dgm:cxn modelId="{66C37550-DE34-2B43-B939-E41DA426A26F}" type="presParOf" srcId="{B9B79ABA-02F1-3847-B228-29A3C11FF20D}" destId="{89E868D5-574E-BD45-ABD1-B8FD7524B1D2}" srcOrd="0" destOrd="0" presId="urn:microsoft.com/office/officeart/2005/8/layout/venn2"/>
    <dgm:cxn modelId="{125D38D8-DFB5-6C4B-835F-4713C126F6EA}" type="presParOf" srcId="{B9B79ABA-02F1-3847-B228-29A3C11FF20D}" destId="{421ABA78-87DA-7948-8C39-A40019F4B2BF}" srcOrd="1" destOrd="0" presId="urn:microsoft.com/office/officeart/2005/8/layout/venn2"/>
    <dgm:cxn modelId="{FAB3136F-331E-284C-9791-C0AEBF70EE66}" type="presParOf" srcId="{738941EA-FD27-864D-BA44-FD56A3316422}" destId="{C6F36EE3-D859-1542-A838-9B7888D667F6}" srcOrd="1" destOrd="0" presId="urn:microsoft.com/office/officeart/2005/8/layout/venn2"/>
    <dgm:cxn modelId="{BFFB6CB0-ACA8-1246-A350-55016531088B}" type="presParOf" srcId="{C6F36EE3-D859-1542-A838-9B7888D667F6}" destId="{466A70BB-2007-024A-9F3F-507D520488DC}" srcOrd="0" destOrd="0" presId="urn:microsoft.com/office/officeart/2005/8/layout/venn2"/>
    <dgm:cxn modelId="{6A2FD15E-6977-A143-B55F-A893314855C7}" type="presParOf" srcId="{C6F36EE3-D859-1542-A838-9B7888D667F6}" destId="{BB8BDC27-1BBD-F04A-9FE8-75D19E05496B}" srcOrd="1" destOrd="0" presId="urn:microsoft.com/office/officeart/2005/8/layout/venn2"/>
    <dgm:cxn modelId="{BD4177ED-F716-8046-86C6-F34677D1F085}" type="presParOf" srcId="{738941EA-FD27-864D-BA44-FD56A3316422}" destId="{AA286297-882B-E24C-8B35-504EDF83EFCF}" srcOrd="2" destOrd="0" presId="urn:microsoft.com/office/officeart/2005/8/layout/venn2"/>
    <dgm:cxn modelId="{D8FB314A-8166-CD4C-9D83-7A5DB1B49400}" type="presParOf" srcId="{AA286297-882B-E24C-8B35-504EDF83EFCF}" destId="{1A104F64-E2F4-324D-9739-5F5DDC3F2B74}" srcOrd="0" destOrd="0" presId="urn:microsoft.com/office/officeart/2005/8/layout/venn2"/>
    <dgm:cxn modelId="{156EC678-BE08-7147-811B-67B149D7D983}" type="presParOf" srcId="{AA286297-882B-E24C-8B35-504EDF83EFCF}" destId="{0FF32527-4D31-F347-B4CE-CF20D74E812C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A9008EC-EC59-3E49-9B89-3B4BB5D9F58B}" type="doc">
      <dgm:prSet loTypeId="urn:microsoft.com/office/officeart/2005/8/layout/radial4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02B06B7-3286-AD4B-805D-7AB70EBDF81C}">
      <dgm:prSet phldrT="[Text]"/>
      <dgm:spPr/>
      <dgm:t>
        <a:bodyPr/>
        <a:lstStyle/>
        <a:p>
          <a:r>
            <a:rPr lang="en-US" dirty="0" smtClean="0"/>
            <a:t>Ops</a:t>
          </a:r>
          <a:endParaRPr lang="en-US" dirty="0"/>
        </a:p>
      </dgm:t>
    </dgm:pt>
    <dgm:pt modelId="{2C053CBE-6022-1C44-8C1D-2044C29E64FF}" type="parTrans" cxnId="{5EC3432F-0FF2-3B4C-B41F-9B5A54F35DF9}">
      <dgm:prSet/>
      <dgm:spPr/>
      <dgm:t>
        <a:bodyPr/>
        <a:lstStyle/>
        <a:p>
          <a:endParaRPr lang="en-US"/>
        </a:p>
      </dgm:t>
    </dgm:pt>
    <dgm:pt modelId="{8E88C185-192F-BC49-AB3C-F85B2EDD675B}" type="sibTrans" cxnId="{5EC3432F-0FF2-3B4C-B41F-9B5A54F35DF9}">
      <dgm:prSet/>
      <dgm:spPr/>
      <dgm:t>
        <a:bodyPr/>
        <a:lstStyle/>
        <a:p>
          <a:endParaRPr lang="en-US"/>
        </a:p>
      </dgm:t>
    </dgm:pt>
    <dgm:pt modelId="{03D92330-AE71-3E46-865D-F38A444379C8}">
      <dgm:prSet phldrT="[Text]"/>
      <dgm:spPr/>
      <dgm:t>
        <a:bodyPr/>
        <a:lstStyle/>
        <a:p>
          <a:r>
            <a:rPr lang="en-US" dirty="0" smtClean="0"/>
            <a:t>Legacy</a:t>
          </a:r>
          <a:endParaRPr lang="en-US" dirty="0"/>
        </a:p>
      </dgm:t>
    </dgm:pt>
    <dgm:pt modelId="{FFB6FB65-9C1D-4B45-8AC0-EFB9C27D20A7}" type="parTrans" cxnId="{941484C5-8E87-974A-BFAA-C07B5535DFB6}">
      <dgm:prSet/>
      <dgm:spPr/>
      <dgm:t>
        <a:bodyPr/>
        <a:lstStyle/>
        <a:p>
          <a:endParaRPr lang="en-US"/>
        </a:p>
      </dgm:t>
    </dgm:pt>
    <dgm:pt modelId="{AFA4AF8E-2EA3-B843-B774-6C12A1585A9D}" type="sibTrans" cxnId="{941484C5-8E87-974A-BFAA-C07B5535DFB6}">
      <dgm:prSet/>
      <dgm:spPr/>
      <dgm:t>
        <a:bodyPr/>
        <a:lstStyle/>
        <a:p>
          <a:endParaRPr lang="en-US"/>
        </a:p>
      </dgm:t>
    </dgm:pt>
    <dgm:pt modelId="{819506C0-3810-B84A-B4E7-63A0A4D562C4}">
      <dgm:prSet phldrT="[Text]"/>
      <dgm:spPr/>
      <dgm:t>
        <a:bodyPr/>
        <a:lstStyle/>
        <a:p>
          <a:r>
            <a:rPr lang="en-US" dirty="0" smtClean="0"/>
            <a:t>Cloud</a:t>
          </a:r>
          <a:endParaRPr lang="en-US" dirty="0"/>
        </a:p>
      </dgm:t>
    </dgm:pt>
    <dgm:pt modelId="{FE471E79-06F4-B544-BF45-CC968BB57DF8}" type="parTrans" cxnId="{D8DA3C43-300F-3547-9AD7-6811B935E3EA}">
      <dgm:prSet/>
      <dgm:spPr/>
      <dgm:t>
        <a:bodyPr/>
        <a:lstStyle/>
        <a:p>
          <a:endParaRPr lang="en-US"/>
        </a:p>
      </dgm:t>
    </dgm:pt>
    <dgm:pt modelId="{77F2B9A5-BA9E-8F4A-AF06-3DF35F029C11}" type="sibTrans" cxnId="{D8DA3C43-300F-3547-9AD7-6811B935E3EA}">
      <dgm:prSet/>
      <dgm:spPr/>
      <dgm:t>
        <a:bodyPr/>
        <a:lstStyle/>
        <a:p>
          <a:endParaRPr lang="en-US"/>
        </a:p>
      </dgm:t>
    </dgm:pt>
    <dgm:pt modelId="{38727A74-914B-5842-B849-3737612E2238}">
      <dgm:prSet phldrT="[Text]"/>
      <dgm:spPr/>
      <dgm:t>
        <a:bodyPr/>
        <a:lstStyle/>
        <a:p>
          <a:r>
            <a:rPr lang="en-US" dirty="0" smtClean="0"/>
            <a:t>Mobile</a:t>
          </a:r>
          <a:endParaRPr lang="en-US" dirty="0"/>
        </a:p>
      </dgm:t>
    </dgm:pt>
    <dgm:pt modelId="{6DCB2E0F-67EC-AD45-9A74-E9895A072F43}" type="parTrans" cxnId="{8FE46FC2-D22E-BC40-8A6D-76E4DA907645}">
      <dgm:prSet/>
      <dgm:spPr/>
      <dgm:t>
        <a:bodyPr/>
        <a:lstStyle/>
        <a:p>
          <a:endParaRPr lang="en-US"/>
        </a:p>
      </dgm:t>
    </dgm:pt>
    <dgm:pt modelId="{AE76D328-4C03-A84C-B885-240E571E6566}" type="sibTrans" cxnId="{8FE46FC2-D22E-BC40-8A6D-76E4DA907645}">
      <dgm:prSet/>
      <dgm:spPr/>
      <dgm:t>
        <a:bodyPr/>
        <a:lstStyle/>
        <a:p>
          <a:endParaRPr lang="en-US"/>
        </a:p>
      </dgm:t>
    </dgm:pt>
    <dgm:pt modelId="{FFD44100-4090-4040-9077-32E0FC049F3C}" type="pres">
      <dgm:prSet presAssocID="{1A9008EC-EC59-3E49-9B89-3B4BB5D9F58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70ACEF6-A95F-E046-927A-35B3DB72AC98}" type="pres">
      <dgm:prSet presAssocID="{F02B06B7-3286-AD4B-805D-7AB70EBDF81C}" presName="centerShape" presStyleLbl="node0" presStyleIdx="0" presStyleCnt="1"/>
      <dgm:spPr/>
      <dgm:t>
        <a:bodyPr/>
        <a:lstStyle/>
        <a:p>
          <a:endParaRPr lang="en-US"/>
        </a:p>
      </dgm:t>
    </dgm:pt>
    <dgm:pt modelId="{F686D92E-D716-7C43-9CCA-9A766D7C517B}" type="pres">
      <dgm:prSet presAssocID="{FFB6FB65-9C1D-4B45-8AC0-EFB9C27D20A7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3E39252E-ACA1-734E-B0D1-8598DECD6EDA}" type="pres">
      <dgm:prSet presAssocID="{03D92330-AE71-3E46-865D-F38A444379C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CDFD63-BA6A-3B44-A029-A7DD8D20B7CD}" type="pres">
      <dgm:prSet presAssocID="{FE471E79-06F4-B544-BF45-CC968BB57DF8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3F569167-2153-9D41-B5A9-D4F186100B5A}" type="pres">
      <dgm:prSet presAssocID="{819506C0-3810-B84A-B4E7-63A0A4D562C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6E708B-3DE6-8140-9950-4FF88734AB27}" type="pres">
      <dgm:prSet presAssocID="{6DCB2E0F-67EC-AD45-9A74-E9895A072F43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18544B5B-D357-F843-A902-5F59734CA6A3}" type="pres">
      <dgm:prSet presAssocID="{38727A74-914B-5842-B849-3737612E223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FE46FC2-D22E-BC40-8A6D-76E4DA907645}" srcId="{F02B06B7-3286-AD4B-805D-7AB70EBDF81C}" destId="{38727A74-914B-5842-B849-3737612E2238}" srcOrd="2" destOrd="0" parTransId="{6DCB2E0F-67EC-AD45-9A74-E9895A072F43}" sibTransId="{AE76D328-4C03-A84C-B885-240E571E6566}"/>
    <dgm:cxn modelId="{A75D0716-94B0-5840-88FB-49578C8F27A4}" type="presOf" srcId="{FE471E79-06F4-B544-BF45-CC968BB57DF8}" destId="{83CDFD63-BA6A-3B44-A029-A7DD8D20B7CD}" srcOrd="0" destOrd="0" presId="urn:microsoft.com/office/officeart/2005/8/layout/radial4"/>
    <dgm:cxn modelId="{941484C5-8E87-974A-BFAA-C07B5535DFB6}" srcId="{F02B06B7-3286-AD4B-805D-7AB70EBDF81C}" destId="{03D92330-AE71-3E46-865D-F38A444379C8}" srcOrd="0" destOrd="0" parTransId="{FFB6FB65-9C1D-4B45-8AC0-EFB9C27D20A7}" sibTransId="{AFA4AF8E-2EA3-B843-B774-6C12A1585A9D}"/>
    <dgm:cxn modelId="{A6C6E30A-374A-374C-A7F4-F774D79905C8}" type="presOf" srcId="{1A9008EC-EC59-3E49-9B89-3B4BB5D9F58B}" destId="{FFD44100-4090-4040-9077-32E0FC049F3C}" srcOrd="0" destOrd="0" presId="urn:microsoft.com/office/officeart/2005/8/layout/radial4"/>
    <dgm:cxn modelId="{5EC3432F-0FF2-3B4C-B41F-9B5A54F35DF9}" srcId="{1A9008EC-EC59-3E49-9B89-3B4BB5D9F58B}" destId="{F02B06B7-3286-AD4B-805D-7AB70EBDF81C}" srcOrd="0" destOrd="0" parTransId="{2C053CBE-6022-1C44-8C1D-2044C29E64FF}" sibTransId="{8E88C185-192F-BC49-AB3C-F85B2EDD675B}"/>
    <dgm:cxn modelId="{13E1FD30-F00D-594C-A517-DABB0E8778B0}" type="presOf" srcId="{FFB6FB65-9C1D-4B45-8AC0-EFB9C27D20A7}" destId="{F686D92E-D716-7C43-9CCA-9A766D7C517B}" srcOrd="0" destOrd="0" presId="urn:microsoft.com/office/officeart/2005/8/layout/radial4"/>
    <dgm:cxn modelId="{2137634C-B7E1-B84F-8BA0-D98CABCBEB5E}" type="presOf" srcId="{819506C0-3810-B84A-B4E7-63A0A4D562C4}" destId="{3F569167-2153-9D41-B5A9-D4F186100B5A}" srcOrd="0" destOrd="0" presId="urn:microsoft.com/office/officeart/2005/8/layout/radial4"/>
    <dgm:cxn modelId="{B5012BA2-7B62-E542-8930-469E117B81C0}" type="presOf" srcId="{38727A74-914B-5842-B849-3737612E2238}" destId="{18544B5B-D357-F843-A902-5F59734CA6A3}" srcOrd="0" destOrd="0" presId="urn:microsoft.com/office/officeart/2005/8/layout/radial4"/>
    <dgm:cxn modelId="{7DFEB907-D1C2-CC4D-A458-C22D790AC660}" type="presOf" srcId="{03D92330-AE71-3E46-865D-F38A444379C8}" destId="{3E39252E-ACA1-734E-B0D1-8598DECD6EDA}" srcOrd="0" destOrd="0" presId="urn:microsoft.com/office/officeart/2005/8/layout/radial4"/>
    <dgm:cxn modelId="{D8DA3C43-300F-3547-9AD7-6811B935E3EA}" srcId="{F02B06B7-3286-AD4B-805D-7AB70EBDF81C}" destId="{819506C0-3810-B84A-B4E7-63A0A4D562C4}" srcOrd="1" destOrd="0" parTransId="{FE471E79-06F4-B544-BF45-CC968BB57DF8}" sibTransId="{77F2B9A5-BA9E-8F4A-AF06-3DF35F029C11}"/>
    <dgm:cxn modelId="{4CD7D74E-9B8E-9141-BF2F-B1B13D361205}" type="presOf" srcId="{F02B06B7-3286-AD4B-805D-7AB70EBDF81C}" destId="{E70ACEF6-A95F-E046-927A-35B3DB72AC98}" srcOrd="0" destOrd="0" presId="urn:microsoft.com/office/officeart/2005/8/layout/radial4"/>
    <dgm:cxn modelId="{B08DF5FF-FDF6-2940-ABFE-63F2482747F1}" type="presOf" srcId="{6DCB2E0F-67EC-AD45-9A74-E9895A072F43}" destId="{D66E708B-3DE6-8140-9950-4FF88734AB27}" srcOrd="0" destOrd="0" presId="urn:microsoft.com/office/officeart/2005/8/layout/radial4"/>
    <dgm:cxn modelId="{C9EEFD14-1C0C-924B-A86C-AE9DD5803F1F}" type="presParOf" srcId="{FFD44100-4090-4040-9077-32E0FC049F3C}" destId="{E70ACEF6-A95F-E046-927A-35B3DB72AC98}" srcOrd="0" destOrd="0" presId="urn:microsoft.com/office/officeart/2005/8/layout/radial4"/>
    <dgm:cxn modelId="{06447A0A-24CC-F84F-925B-7A2274A5FB99}" type="presParOf" srcId="{FFD44100-4090-4040-9077-32E0FC049F3C}" destId="{F686D92E-D716-7C43-9CCA-9A766D7C517B}" srcOrd="1" destOrd="0" presId="urn:microsoft.com/office/officeart/2005/8/layout/radial4"/>
    <dgm:cxn modelId="{74461F7A-768B-9F41-88A2-B0F25F5833CD}" type="presParOf" srcId="{FFD44100-4090-4040-9077-32E0FC049F3C}" destId="{3E39252E-ACA1-734E-B0D1-8598DECD6EDA}" srcOrd="2" destOrd="0" presId="urn:microsoft.com/office/officeart/2005/8/layout/radial4"/>
    <dgm:cxn modelId="{5F800D47-C60B-0A4B-8FC4-7E25541BDA4A}" type="presParOf" srcId="{FFD44100-4090-4040-9077-32E0FC049F3C}" destId="{83CDFD63-BA6A-3B44-A029-A7DD8D20B7CD}" srcOrd="3" destOrd="0" presId="urn:microsoft.com/office/officeart/2005/8/layout/radial4"/>
    <dgm:cxn modelId="{A6C33032-3BE5-F047-AAAB-7C1235AB7A70}" type="presParOf" srcId="{FFD44100-4090-4040-9077-32E0FC049F3C}" destId="{3F569167-2153-9D41-B5A9-D4F186100B5A}" srcOrd="4" destOrd="0" presId="urn:microsoft.com/office/officeart/2005/8/layout/radial4"/>
    <dgm:cxn modelId="{F659F9B4-61AE-B047-9C00-35F694D0D086}" type="presParOf" srcId="{FFD44100-4090-4040-9077-32E0FC049F3C}" destId="{D66E708B-3DE6-8140-9950-4FF88734AB27}" srcOrd="5" destOrd="0" presId="urn:microsoft.com/office/officeart/2005/8/layout/radial4"/>
    <dgm:cxn modelId="{5C3095C8-1AED-2C46-B422-0142C9AA2AB3}" type="presParOf" srcId="{FFD44100-4090-4040-9077-32E0FC049F3C}" destId="{18544B5B-D357-F843-A902-5F59734CA6A3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8DAC29D-AE8A-6844-83CF-E35DE9542965}" type="doc">
      <dgm:prSet loTypeId="urn:microsoft.com/office/officeart/2005/8/layout/arrow5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BED9121-198C-394C-BD73-816C2B36D5E9}">
      <dgm:prSet phldrT="[Text]"/>
      <dgm:spPr/>
      <dgm:t>
        <a:bodyPr/>
        <a:lstStyle/>
        <a:p>
          <a:r>
            <a:rPr lang="en-US" dirty="0" smtClean="0"/>
            <a:t>Dev</a:t>
          </a:r>
          <a:endParaRPr lang="en-US" dirty="0"/>
        </a:p>
      </dgm:t>
    </dgm:pt>
    <dgm:pt modelId="{16A526ED-8D73-0740-9642-F5970B357EF3}" type="parTrans" cxnId="{92E0F04B-82C8-7845-977B-85C4521DE003}">
      <dgm:prSet/>
      <dgm:spPr/>
      <dgm:t>
        <a:bodyPr/>
        <a:lstStyle/>
        <a:p>
          <a:endParaRPr lang="en-US"/>
        </a:p>
      </dgm:t>
    </dgm:pt>
    <dgm:pt modelId="{6AC6FD5C-2DA0-584B-BB3D-B819E4BF764B}" type="sibTrans" cxnId="{92E0F04B-82C8-7845-977B-85C4521DE003}">
      <dgm:prSet/>
      <dgm:spPr/>
      <dgm:t>
        <a:bodyPr/>
        <a:lstStyle/>
        <a:p>
          <a:endParaRPr lang="en-US"/>
        </a:p>
      </dgm:t>
    </dgm:pt>
    <dgm:pt modelId="{01389B34-8FD6-B14D-9205-B0A3AD006845}">
      <dgm:prSet phldrT="[Text]"/>
      <dgm:spPr/>
      <dgm:t>
        <a:bodyPr/>
        <a:lstStyle/>
        <a:p>
          <a:r>
            <a:rPr lang="en-US" dirty="0" smtClean="0"/>
            <a:t>Ops</a:t>
          </a:r>
          <a:endParaRPr lang="en-US" dirty="0"/>
        </a:p>
      </dgm:t>
    </dgm:pt>
    <dgm:pt modelId="{86D892BA-0B79-3B48-848A-85E66F2ABC19}" type="parTrans" cxnId="{FF46EBE7-6741-0B48-8770-C1F8F4144333}">
      <dgm:prSet/>
      <dgm:spPr/>
      <dgm:t>
        <a:bodyPr/>
        <a:lstStyle/>
        <a:p>
          <a:endParaRPr lang="en-US"/>
        </a:p>
      </dgm:t>
    </dgm:pt>
    <dgm:pt modelId="{BAEE20B3-F3D4-1346-9061-2BF64ABDA37D}" type="sibTrans" cxnId="{FF46EBE7-6741-0B48-8770-C1F8F4144333}">
      <dgm:prSet/>
      <dgm:spPr/>
      <dgm:t>
        <a:bodyPr/>
        <a:lstStyle/>
        <a:p>
          <a:endParaRPr lang="en-US"/>
        </a:p>
      </dgm:t>
    </dgm:pt>
    <dgm:pt modelId="{089B95D5-0C97-B241-B39C-00668ABDB919}" type="pres">
      <dgm:prSet presAssocID="{F8DAC29D-AE8A-6844-83CF-E35DE954296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5C38824-42C3-924E-89F7-111AAFE17469}" type="pres">
      <dgm:prSet presAssocID="{9BED9121-198C-394C-BD73-816C2B36D5E9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D3209D-FF03-754B-9EF9-0C8E874FDA26}" type="pres">
      <dgm:prSet presAssocID="{01389B34-8FD6-B14D-9205-B0A3AD006845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2367E38-D93A-B346-8F71-1B19B2E5CBD9}" type="presOf" srcId="{9BED9121-198C-394C-BD73-816C2B36D5E9}" destId="{05C38824-42C3-924E-89F7-111AAFE17469}" srcOrd="0" destOrd="0" presId="urn:microsoft.com/office/officeart/2005/8/layout/arrow5"/>
    <dgm:cxn modelId="{CF608FEA-1E67-774F-B382-A638B0588A8E}" type="presOf" srcId="{F8DAC29D-AE8A-6844-83CF-E35DE9542965}" destId="{089B95D5-0C97-B241-B39C-00668ABDB919}" srcOrd="0" destOrd="0" presId="urn:microsoft.com/office/officeart/2005/8/layout/arrow5"/>
    <dgm:cxn modelId="{133CE80E-5041-7D40-B2F6-BFE13D01E71F}" type="presOf" srcId="{01389B34-8FD6-B14D-9205-B0A3AD006845}" destId="{F2D3209D-FF03-754B-9EF9-0C8E874FDA26}" srcOrd="0" destOrd="0" presId="urn:microsoft.com/office/officeart/2005/8/layout/arrow5"/>
    <dgm:cxn modelId="{92E0F04B-82C8-7845-977B-85C4521DE003}" srcId="{F8DAC29D-AE8A-6844-83CF-E35DE9542965}" destId="{9BED9121-198C-394C-BD73-816C2B36D5E9}" srcOrd="0" destOrd="0" parTransId="{16A526ED-8D73-0740-9642-F5970B357EF3}" sibTransId="{6AC6FD5C-2DA0-584B-BB3D-B819E4BF764B}"/>
    <dgm:cxn modelId="{FF46EBE7-6741-0B48-8770-C1F8F4144333}" srcId="{F8DAC29D-AE8A-6844-83CF-E35DE9542965}" destId="{01389B34-8FD6-B14D-9205-B0A3AD006845}" srcOrd="1" destOrd="0" parTransId="{86D892BA-0B79-3B48-848A-85E66F2ABC19}" sibTransId="{BAEE20B3-F3D4-1346-9061-2BF64ABDA37D}"/>
    <dgm:cxn modelId="{BFEFD1B8-D12B-8F4C-8BEA-E502659E9B65}" type="presParOf" srcId="{089B95D5-0C97-B241-B39C-00668ABDB919}" destId="{05C38824-42C3-924E-89F7-111AAFE17469}" srcOrd="0" destOrd="0" presId="urn:microsoft.com/office/officeart/2005/8/layout/arrow5"/>
    <dgm:cxn modelId="{8128ABB1-8962-B042-AAA9-47003D2AF2CC}" type="presParOf" srcId="{089B95D5-0C97-B241-B39C-00668ABDB919}" destId="{F2D3209D-FF03-754B-9EF9-0C8E874FDA26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6FD20A-3AF4-D24E-A76B-1CD2EC4D2D7A}" type="doc">
      <dgm:prSet loTypeId="urn:microsoft.com/office/officeart/2005/8/layout/gear1" loCatId="relationship" qsTypeId="urn:microsoft.com/office/officeart/2005/8/quickstyle/simple4" qsCatId="simple" csTypeId="urn:microsoft.com/office/officeart/2005/8/colors/accent1_2" csCatId="accent1" phldr="1"/>
      <dgm:spPr/>
    </dgm:pt>
    <dgm:pt modelId="{34B11C88-7474-1846-BC98-C90720458245}">
      <dgm:prSet phldrT="[Text]"/>
      <dgm:spPr/>
      <dgm:t>
        <a:bodyPr/>
        <a:lstStyle/>
        <a:p>
          <a:r>
            <a:rPr lang="en-US" dirty="0" smtClean="0"/>
            <a:t>JIT</a:t>
          </a:r>
          <a:endParaRPr lang="en-US" dirty="0"/>
        </a:p>
      </dgm:t>
    </dgm:pt>
    <dgm:pt modelId="{ED713DA0-EF25-684A-A720-5F5ECBCDD033}" type="parTrans" cxnId="{03F27024-2EAB-FA48-BBE4-9431A277632B}">
      <dgm:prSet/>
      <dgm:spPr/>
      <dgm:t>
        <a:bodyPr/>
        <a:lstStyle/>
        <a:p>
          <a:endParaRPr lang="en-US"/>
        </a:p>
      </dgm:t>
    </dgm:pt>
    <dgm:pt modelId="{33B3640E-9EA3-784F-A9C5-C2B96B26F9EA}" type="sibTrans" cxnId="{03F27024-2EAB-FA48-BBE4-9431A277632B}">
      <dgm:prSet/>
      <dgm:spPr/>
      <dgm:t>
        <a:bodyPr/>
        <a:lstStyle/>
        <a:p>
          <a:endParaRPr lang="en-US"/>
        </a:p>
      </dgm:t>
    </dgm:pt>
    <dgm:pt modelId="{9310B4B2-ADF0-EF4D-88CC-DF26E4EFC99C}">
      <dgm:prSet phldrT="[Text]"/>
      <dgm:spPr/>
      <dgm:t>
        <a:bodyPr/>
        <a:lstStyle/>
        <a:p>
          <a:r>
            <a:rPr lang="en-US" dirty="0" smtClean="0"/>
            <a:t>JVM</a:t>
          </a:r>
          <a:endParaRPr lang="en-US" dirty="0"/>
        </a:p>
      </dgm:t>
    </dgm:pt>
    <dgm:pt modelId="{BE3D90E7-2810-C34D-9500-3D95FF075F0B}" type="parTrans" cxnId="{3EADD980-C555-7942-9464-61DB09938536}">
      <dgm:prSet/>
      <dgm:spPr/>
      <dgm:t>
        <a:bodyPr/>
        <a:lstStyle/>
        <a:p>
          <a:endParaRPr lang="en-US"/>
        </a:p>
      </dgm:t>
    </dgm:pt>
    <dgm:pt modelId="{5B992611-C5DA-B74F-AB6F-2C7FAEFD5442}" type="sibTrans" cxnId="{3EADD980-C555-7942-9464-61DB09938536}">
      <dgm:prSet/>
      <dgm:spPr/>
      <dgm:t>
        <a:bodyPr/>
        <a:lstStyle/>
        <a:p>
          <a:endParaRPr lang="en-US"/>
        </a:p>
      </dgm:t>
    </dgm:pt>
    <dgm:pt modelId="{BB0C919C-BEC4-A54D-8A40-FAAF1CE5F75A}">
      <dgm:prSet phldrT="[Text]"/>
      <dgm:spPr/>
      <dgm:t>
        <a:bodyPr/>
        <a:lstStyle/>
        <a:p>
          <a:r>
            <a:rPr lang="en-US" dirty="0" smtClean="0"/>
            <a:t>Java</a:t>
          </a:r>
          <a:endParaRPr lang="en-US" dirty="0"/>
        </a:p>
      </dgm:t>
    </dgm:pt>
    <dgm:pt modelId="{DCE00B25-B842-8E4D-8308-F0419A1AED8E}" type="parTrans" cxnId="{661E24EC-8134-AD42-88FF-90C8AAD57666}">
      <dgm:prSet/>
      <dgm:spPr/>
      <dgm:t>
        <a:bodyPr/>
        <a:lstStyle/>
        <a:p>
          <a:endParaRPr lang="en-US"/>
        </a:p>
      </dgm:t>
    </dgm:pt>
    <dgm:pt modelId="{D003C521-05E2-6C48-9533-DB2D2B9836DF}" type="sibTrans" cxnId="{661E24EC-8134-AD42-88FF-90C8AAD57666}">
      <dgm:prSet/>
      <dgm:spPr/>
      <dgm:t>
        <a:bodyPr/>
        <a:lstStyle/>
        <a:p>
          <a:endParaRPr lang="en-US"/>
        </a:p>
      </dgm:t>
    </dgm:pt>
    <dgm:pt modelId="{542CFA14-3C57-2A4F-935D-1ECC8F4F48A6}" type="pres">
      <dgm:prSet presAssocID="{D96FD20A-3AF4-D24E-A76B-1CD2EC4D2D7A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6C257476-CED6-C54B-8B0E-7D53D909F544}" type="pres">
      <dgm:prSet presAssocID="{34B11C88-7474-1846-BC98-C90720458245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41AAF5-3BEA-D94D-B48C-7189550C8F3E}" type="pres">
      <dgm:prSet presAssocID="{34B11C88-7474-1846-BC98-C90720458245}" presName="gear1srcNode" presStyleLbl="node1" presStyleIdx="0" presStyleCnt="3"/>
      <dgm:spPr/>
      <dgm:t>
        <a:bodyPr/>
        <a:lstStyle/>
        <a:p>
          <a:endParaRPr lang="en-US"/>
        </a:p>
      </dgm:t>
    </dgm:pt>
    <dgm:pt modelId="{F693394B-6997-7944-8A53-4E41C6155DF2}" type="pres">
      <dgm:prSet presAssocID="{34B11C88-7474-1846-BC98-C90720458245}" presName="gear1dstNode" presStyleLbl="node1" presStyleIdx="0" presStyleCnt="3"/>
      <dgm:spPr/>
      <dgm:t>
        <a:bodyPr/>
        <a:lstStyle/>
        <a:p>
          <a:endParaRPr lang="en-US"/>
        </a:p>
      </dgm:t>
    </dgm:pt>
    <dgm:pt modelId="{A958E850-5B33-9946-BDFD-088D21CF9DB4}" type="pres">
      <dgm:prSet presAssocID="{9310B4B2-ADF0-EF4D-88CC-DF26E4EFC99C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4E1E73-2184-1F45-8A0C-BB24C8534203}" type="pres">
      <dgm:prSet presAssocID="{9310B4B2-ADF0-EF4D-88CC-DF26E4EFC99C}" presName="gear2srcNode" presStyleLbl="node1" presStyleIdx="1" presStyleCnt="3"/>
      <dgm:spPr/>
      <dgm:t>
        <a:bodyPr/>
        <a:lstStyle/>
        <a:p>
          <a:endParaRPr lang="en-US"/>
        </a:p>
      </dgm:t>
    </dgm:pt>
    <dgm:pt modelId="{EB4D2E36-2946-C941-A0CE-9898F81C4C42}" type="pres">
      <dgm:prSet presAssocID="{9310B4B2-ADF0-EF4D-88CC-DF26E4EFC99C}" presName="gear2dstNode" presStyleLbl="node1" presStyleIdx="1" presStyleCnt="3"/>
      <dgm:spPr/>
      <dgm:t>
        <a:bodyPr/>
        <a:lstStyle/>
        <a:p>
          <a:endParaRPr lang="en-US"/>
        </a:p>
      </dgm:t>
    </dgm:pt>
    <dgm:pt modelId="{0A09641C-F1F6-DD43-8CDF-4116B03460A9}" type="pres">
      <dgm:prSet presAssocID="{BB0C919C-BEC4-A54D-8A40-FAAF1CE5F75A}" presName="gear3" presStyleLbl="node1" presStyleIdx="2" presStyleCnt="3"/>
      <dgm:spPr/>
      <dgm:t>
        <a:bodyPr/>
        <a:lstStyle/>
        <a:p>
          <a:endParaRPr lang="en-US"/>
        </a:p>
      </dgm:t>
    </dgm:pt>
    <dgm:pt modelId="{1F6C04D0-F336-5746-B43E-2C211875D4C5}" type="pres">
      <dgm:prSet presAssocID="{BB0C919C-BEC4-A54D-8A40-FAAF1CE5F75A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F1E6C4-6FA5-5647-B4B2-F00519E94C78}" type="pres">
      <dgm:prSet presAssocID="{BB0C919C-BEC4-A54D-8A40-FAAF1CE5F75A}" presName="gear3srcNode" presStyleLbl="node1" presStyleIdx="2" presStyleCnt="3"/>
      <dgm:spPr/>
      <dgm:t>
        <a:bodyPr/>
        <a:lstStyle/>
        <a:p>
          <a:endParaRPr lang="en-US"/>
        </a:p>
      </dgm:t>
    </dgm:pt>
    <dgm:pt modelId="{0336C4D2-7D03-C447-984F-B3301F8E6F25}" type="pres">
      <dgm:prSet presAssocID="{BB0C919C-BEC4-A54D-8A40-FAAF1CE5F75A}" presName="gear3dstNode" presStyleLbl="node1" presStyleIdx="2" presStyleCnt="3"/>
      <dgm:spPr/>
      <dgm:t>
        <a:bodyPr/>
        <a:lstStyle/>
        <a:p>
          <a:endParaRPr lang="en-US"/>
        </a:p>
      </dgm:t>
    </dgm:pt>
    <dgm:pt modelId="{2D939089-1F43-3548-B6CD-EBAB3A2BAAFA}" type="pres">
      <dgm:prSet presAssocID="{33B3640E-9EA3-784F-A9C5-C2B96B26F9EA}" presName="connector1" presStyleLbl="sibTrans2D1" presStyleIdx="0" presStyleCnt="3"/>
      <dgm:spPr/>
      <dgm:t>
        <a:bodyPr/>
        <a:lstStyle/>
        <a:p>
          <a:endParaRPr lang="en-US"/>
        </a:p>
      </dgm:t>
    </dgm:pt>
    <dgm:pt modelId="{47BD73CC-7BF7-F149-A862-D66891FA0D51}" type="pres">
      <dgm:prSet presAssocID="{5B992611-C5DA-B74F-AB6F-2C7FAEFD5442}" presName="connector2" presStyleLbl="sibTrans2D1" presStyleIdx="1" presStyleCnt="3"/>
      <dgm:spPr/>
      <dgm:t>
        <a:bodyPr/>
        <a:lstStyle/>
        <a:p>
          <a:endParaRPr lang="en-US"/>
        </a:p>
      </dgm:t>
    </dgm:pt>
    <dgm:pt modelId="{ADA270F2-2D6C-114C-A674-8E6AD550AF6E}" type="pres">
      <dgm:prSet presAssocID="{D003C521-05E2-6C48-9533-DB2D2B9836DF}" presName="connector3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A903BADC-2EBC-D444-BE8E-B6E6B23D8A09}" type="presOf" srcId="{BB0C919C-BEC4-A54D-8A40-FAAF1CE5F75A}" destId="{0A09641C-F1F6-DD43-8CDF-4116B03460A9}" srcOrd="0" destOrd="0" presId="urn:microsoft.com/office/officeart/2005/8/layout/gear1"/>
    <dgm:cxn modelId="{7715A675-BD4A-D745-9029-85684B3E0B32}" type="presOf" srcId="{D96FD20A-3AF4-D24E-A76B-1CD2EC4D2D7A}" destId="{542CFA14-3C57-2A4F-935D-1ECC8F4F48A6}" srcOrd="0" destOrd="0" presId="urn:microsoft.com/office/officeart/2005/8/layout/gear1"/>
    <dgm:cxn modelId="{70AD0863-DCDA-2949-9074-0A5521A48169}" type="presOf" srcId="{BB0C919C-BEC4-A54D-8A40-FAAF1CE5F75A}" destId="{0336C4D2-7D03-C447-984F-B3301F8E6F25}" srcOrd="3" destOrd="0" presId="urn:microsoft.com/office/officeart/2005/8/layout/gear1"/>
    <dgm:cxn modelId="{0B9E9D2D-0052-4E4C-A92D-E14F32F9B9BE}" type="presOf" srcId="{33B3640E-9EA3-784F-A9C5-C2B96B26F9EA}" destId="{2D939089-1F43-3548-B6CD-EBAB3A2BAAFA}" srcOrd="0" destOrd="0" presId="urn:microsoft.com/office/officeart/2005/8/layout/gear1"/>
    <dgm:cxn modelId="{3BB8D939-E263-D248-90F8-B84EB3EA8E81}" type="presOf" srcId="{34B11C88-7474-1846-BC98-C90720458245}" destId="{F693394B-6997-7944-8A53-4E41C6155DF2}" srcOrd="2" destOrd="0" presId="urn:microsoft.com/office/officeart/2005/8/layout/gear1"/>
    <dgm:cxn modelId="{C5FDA9A2-EE5F-7D49-88C1-5E3C40BF6116}" type="presOf" srcId="{BB0C919C-BEC4-A54D-8A40-FAAF1CE5F75A}" destId="{1F6C04D0-F336-5746-B43E-2C211875D4C5}" srcOrd="1" destOrd="0" presId="urn:microsoft.com/office/officeart/2005/8/layout/gear1"/>
    <dgm:cxn modelId="{3EADD980-C555-7942-9464-61DB09938536}" srcId="{D96FD20A-3AF4-D24E-A76B-1CD2EC4D2D7A}" destId="{9310B4B2-ADF0-EF4D-88CC-DF26E4EFC99C}" srcOrd="1" destOrd="0" parTransId="{BE3D90E7-2810-C34D-9500-3D95FF075F0B}" sibTransId="{5B992611-C5DA-B74F-AB6F-2C7FAEFD5442}"/>
    <dgm:cxn modelId="{2E5187C7-E4B6-054B-AC48-B03201860747}" type="presOf" srcId="{9310B4B2-ADF0-EF4D-88CC-DF26E4EFC99C}" destId="{A958E850-5B33-9946-BDFD-088D21CF9DB4}" srcOrd="0" destOrd="0" presId="urn:microsoft.com/office/officeart/2005/8/layout/gear1"/>
    <dgm:cxn modelId="{D936F1D4-8D77-8747-9E14-16FECFC275E5}" type="presOf" srcId="{BB0C919C-BEC4-A54D-8A40-FAAF1CE5F75A}" destId="{F5F1E6C4-6FA5-5647-B4B2-F00519E94C78}" srcOrd="2" destOrd="0" presId="urn:microsoft.com/office/officeart/2005/8/layout/gear1"/>
    <dgm:cxn modelId="{DD96D281-0A5D-774C-ACBB-5610524987A5}" type="presOf" srcId="{5B992611-C5DA-B74F-AB6F-2C7FAEFD5442}" destId="{47BD73CC-7BF7-F149-A862-D66891FA0D51}" srcOrd="0" destOrd="0" presId="urn:microsoft.com/office/officeart/2005/8/layout/gear1"/>
    <dgm:cxn modelId="{661E24EC-8134-AD42-88FF-90C8AAD57666}" srcId="{D96FD20A-3AF4-D24E-A76B-1CD2EC4D2D7A}" destId="{BB0C919C-BEC4-A54D-8A40-FAAF1CE5F75A}" srcOrd="2" destOrd="0" parTransId="{DCE00B25-B842-8E4D-8308-F0419A1AED8E}" sibTransId="{D003C521-05E2-6C48-9533-DB2D2B9836DF}"/>
    <dgm:cxn modelId="{D02A9822-F449-7643-88A7-B4480C91B353}" type="presOf" srcId="{34B11C88-7474-1846-BC98-C90720458245}" destId="{E341AAF5-3BEA-D94D-B48C-7189550C8F3E}" srcOrd="1" destOrd="0" presId="urn:microsoft.com/office/officeart/2005/8/layout/gear1"/>
    <dgm:cxn modelId="{6ED9C62A-A57F-5841-A5B8-514C22874E67}" type="presOf" srcId="{34B11C88-7474-1846-BC98-C90720458245}" destId="{6C257476-CED6-C54B-8B0E-7D53D909F544}" srcOrd="0" destOrd="0" presId="urn:microsoft.com/office/officeart/2005/8/layout/gear1"/>
    <dgm:cxn modelId="{719CBD25-866D-FC4F-A7CD-2A44EA693E4E}" type="presOf" srcId="{9310B4B2-ADF0-EF4D-88CC-DF26E4EFC99C}" destId="{0E4E1E73-2184-1F45-8A0C-BB24C8534203}" srcOrd="1" destOrd="0" presId="urn:microsoft.com/office/officeart/2005/8/layout/gear1"/>
    <dgm:cxn modelId="{C060C3CC-11C6-9E4C-814E-8AB6A044DA3E}" type="presOf" srcId="{9310B4B2-ADF0-EF4D-88CC-DF26E4EFC99C}" destId="{EB4D2E36-2946-C941-A0CE-9898F81C4C42}" srcOrd="2" destOrd="0" presId="urn:microsoft.com/office/officeart/2005/8/layout/gear1"/>
    <dgm:cxn modelId="{03F27024-2EAB-FA48-BBE4-9431A277632B}" srcId="{D96FD20A-3AF4-D24E-A76B-1CD2EC4D2D7A}" destId="{34B11C88-7474-1846-BC98-C90720458245}" srcOrd="0" destOrd="0" parTransId="{ED713DA0-EF25-684A-A720-5F5ECBCDD033}" sibTransId="{33B3640E-9EA3-784F-A9C5-C2B96B26F9EA}"/>
    <dgm:cxn modelId="{6F9AE008-F3DB-6249-9C46-514ABD2FD11A}" type="presOf" srcId="{D003C521-05E2-6C48-9533-DB2D2B9836DF}" destId="{ADA270F2-2D6C-114C-A674-8E6AD550AF6E}" srcOrd="0" destOrd="0" presId="urn:microsoft.com/office/officeart/2005/8/layout/gear1"/>
    <dgm:cxn modelId="{DF2C218A-128E-A64C-A7E1-9D31D0E5AA5B}" type="presParOf" srcId="{542CFA14-3C57-2A4F-935D-1ECC8F4F48A6}" destId="{6C257476-CED6-C54B-8B0E-7D53D909F544}" srcOrd="0" destOrd="0" presId="urn:microsoft.com/office/officeart/2005/8/layout/gear1"/>
    <dgm:cxn modelId="{24189880-D597-F146-8102-6814479D4038}" type="presParOf" srcId="{542CFA14-3C57-2A4F-935D-1ECC8F4F48A6}" destId="{E341AAF5-3BEA-D94D-B48C-7189550C8F3E}" srcOrd="1" destOrd="0" presId="urn:microsoft.com/office/officeart/2005/8/layout/gear1"/>
    <dgm:cxn modelId="{EBDAF814-50CE-D840-9C53-C07D07E58AE6}" type="presParOf" srcId="{542CFA14-3C57-2A4F-935D-1ECC8F4F48A6}" destId="{F693394B-6997-7944-8A53-4E41C6155DF2}" srcOrd="2" destOrd="0" presId="urn:microsoft.com/office/officeart/2005/8/layout/gear1"/>
    <dgm:cxn modelId="{50471D91-D5C7-7442-B9F7-49B25BA44D78}" type="presParOf" srcId="{542CFA14-3C57-2A4F-935D-1ECC8F4F48A6}" destId="{A958E850-5B33-9946-BDFD-088D21CF9DB4}" srcOrd="3" destOrd="0" presId="urn:microsoft.com/office/officeart/2005/8/layout/gear1"/>
    <dgm:cxn modelId="{FC006010-2AC9-1C4D-BD06-A63827D56032}" type="presParOf" srcId="{542CFA14-3C57-2A4F-935D-1ECC8F4F48A6}" destId="{0E4E1E73-2184-1F45-8A0C-BB24C8534203}" srcOrd="4" destOrd="0" presId="urn:microsoft.com/office/officeart/2005/8/layout/gear1"/>
    <dgm:cxn modelId="{4916F3E9-94BC-3343-BCF8-DBC5A312B2CD}" type="presParOf" srcId="{542CFA14-3C57-2A4F-935D-1ECC8F4F48A6}" destId="{EB4D2E36-2946-C941-A0CE-9898F81C4C42}" srcOrd="5" destOrd="0" presId="urn:microsoft.com/office/officeart/2005/8/layout/gear1"/>
    <dgm:cxn modelId="{54DBD33B-BBBD-5449-B236-6CAEA9869812}" type="presParOf" srcId="{542CFA14-3C57-2A4F-935D-1ECC8F4F48A6}" destId="{0A09641C-F1F6-DD43-8CDF-4116B03460A9}" srcOrd="6" destOrd="0" presId="urn:microsoft.com/office/officeart/2005/8/layout/gear1"/>
    <dgm:cxn modelId="{5E0FAB6B-E403-E944-8A83-F657A8DF8274}" type="presParOf" srcId="{542CFA14-3C57-2A4F-935D-1ECC8F4F48A6}" destId="{1F6C04D0-F336-5746-B43E-2C211875D4C5}" srcOrd="7" destOrd="0" presId="urn:microsoft.com/office/officeart/2005/8/layout/gear1"/>
    <dgm:cxn modelId="{30DC7A05-81D7-8E43-B5A7-05760548F9A7}" type="presParOf" srcId="{542CFA14-3C57-2A4F-935D-1ECC8F4F48A6}" destId="{F5F1E6C4-6FA5-5647-B4B2-F00519E94C78}" srcOrd="8" destOrd="0" presId="urn:microsoft.com/office/officeart/2005/8/layout/gear1"/>
    <dgm:cxn modelId="{1D022B12-1AED-9442-940E-E771D79CC3AD}" type="presParOf" srcId="{542CFA14-3C57-2A4F-935D-1ECC8F4F48A6}" destId="{0336C4D2-7D03-C447-984F-B3301F8E6F25}" srcOrd="9" destOrd="0" presId="urn:microsoft.com/office/officeart/2005/8/layout/gear1"/>
    <dgm:cxn modelId="{BDD83C04-57EB-6E48-912C-7AAD52B762D3}" type="presParOf" srcId="{542CFA14-3C57-2A4F-935D-1ECC8F4F48A6}" destId="{2D939089-1F43-3548-B6CD-EBAB3A2BAAFA}" srcOrd="10" destOrd="0" presId="urn:microsoft.com/office/officeart/2005/8/layout/gear1"/>
    <dgm:cxn modelId="{01CFB398-BCB9-3446-8E7E-A8E2AA354193}" type="presParOf" srcId="{542CFA14-3C57-2A4F-935D-1ECC8F4F48A6}" destId="{47BD73CC-7BF7-F149-A862-D66891FA0D51}" srcOrd="11" destOrd="0" presId="urn:microsoft.com/office/officeart/2005/8/layout/gear1"/>
    <dgm:cxn modelId="{F12EE89A-096B-2D47-A6C2-86194E024F1A}" type="presParOf" srcId="{542CFA14-3C57-2A4F-935D-1ECC8F4F48A6}" destId="{ADA270F2-2D6C-114C-A674-8E6AD550AF6E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E72A967-1F00-CA49-8DED-D8BBC3E4CFB5}" type="doc">
      <dgm:prSet loTypeId="urn:microsoft.com/office/officeart/2005/8/layout/cycle3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F841BA9-7095-C44C-9397-1C2F32136DDF}">
      <dgm:prSet phldrT="[Text]"/>
      <dgm:spPr/>
      <dgm:t>
        <a:bodyPr/>
        <a:lstStyle/>
        <a:p>
          <a:r>
            <a:rPr lang="en-US" dirty="0" smtClean="0"/>
            <a:t>Discovery</a:t>
          </a:r>
          <a:endParaRPr lang="en-US" dirty="0"/>
        </a:p>
      </dgm:t>
    </dgm:pt>
    <dgm:pt modelId="{D3B5DD27-20AC-7348-9F9F-65E95631A810}" type="parTrans" cxnId="{E6F79E32-F35B-194D-B8EE-1F6E5B1461C6}">
      <dgm:prSet/>
      <dgm:spPr/>
      <dgm:t>
        <a:bodyPr/>
        <a:lstStyle/>
        <a:p>
          <a:endParaRPr lang="en-US"/>
        </a:p>
      </dgm:t>
    </dgm:pt>
    <dgm:pt modelId="{3FB6F1E4-F73F-DA4C-80F1-87566B409AA9}" type="sibTrans" cxnId="{E6F79E32-F35B-194D-B8EE-1F6E5B1461C6}">
      <dgm:prSet/>
      <dgm:spPr/>
      <dgm:t>
        <a:bodyPr/>
        <a:lstStyle/>
        <a:p>
          <a:endParaRPr lang="en-US"/>
        </a:p>
      </dgm:t>
    </dgm:pt>
    <dgm:pt modelId="{D94B5C5F-C964-5F43-B86D-32638ECA82FB}">
      <dgm:prSet phldrT="[Text]"/>
      <dgm:spPr/>
      <dgm:t>
        <a:bodyPr/>
        <a:lstStyle/>
        <a:p>
          <a:r>
            <a:rPr lang="en-US" dirty="0" smtClean="0"/>
            <a:t>Provisioning</a:t>
          </a:r>
          <a:endParaRPr lang="en-US" dirty="0"/>
        </a:p>
      </dgm:t>
    </dgm:pt>
    <dgm:pt modelId="{C17151E2-30DE-C84B-90A6-882C0B081B2C}" type="parTrans" cxnId="{6FBC0E15-D473-C54F-BC26-DE641E3EA5FA}">
      <dgm:prSet/>
      <dgm:spPr/>
      <dgm:t>
        <a:bodyPr/>
        <a:lstStyle/>
        <a:p>
          <a:endParaRPr lang="en-US"/>
        </a:p>
      </dgm:t>
    </dgm:pt>
    <dgm:pt modelId="{FC7EAC68-3FF8-F34A-8D80-A75A32669349}" type="sibTrans" cxnId="{6FBC0E15-D473-C54F-BC26-DE641E3EA5FA}">
      <dgm:prSet/>
      <dgm:spPr/>
      <dgm:t>
        <a:bodyPr/>
        <a:lstStyle/>
        <a:p>
          <a:endParaRPr lang="en-US"/>
        </a:p>
      </dgm:t>
    </dgm:pt>
    <dgm:pt modelId="{1C9340BE-BAE9-474C-AB53-F22B230DC244}">
      <dgm:prSet phldrT="[Text]"/>
      <dgm:spPr/>
      <dgm:t>
        <a:bodyPr/>
        <a:lstStyle/>
        <a:p>
          <a:r>
            <a:rPr lang="en-US" dirty="0" smtClean="0"/>
            <a:t>Patching</a:t>
          </a:r>
          <a:endParaRPr lang="en-US" dirty="0"/>
        </a:p>
      </dgm:t>
    </dgm:pt>
    <dgm:pt modelId="{FEF35642-1FFE-B147-AA1A-E2EC7AD3D464}" type="parTrans" cxnId="{54AE6338-98EA-3C49-ADCA-670DEEB1B462}">
      <dgm:prSet/>
      <dgm:spPr/>
      <dgm:t>
        <a:bodyPr/>
        <a:lstStyle/>
        <a:p>
          <a:endParaRPr lang="en-US"/>
        </a:p>
      </dgm:t>
    </dgm:pt>
    <dgm:pt modelId="{0FAFD22F-F370-D247-97BC-0588FB3B05B5}" type="sibTrans" cxnId="{54AE6338-98EA-3C49-ADCA-670DEEB1B462}">
      <dgm:prSet/>
      <dgm:spPr/>
      <dgm:t>
        <a:bodyPr/>
        <a:lstStyle/>
        <a:p>
          <a:endParaRPr lang="en-US"/>
        </a:p>
      </dgm:t>
    </dgm:pt>
    <dgm:pt modelId="{64DC6122-D6DF-C942-A1F9-9A4927B59AD7}">
      <dgm:prSet phldrT="[Text]"/>
      <dgm:spPr/>
      <dgm:t>
        <a:bodyPr/>
        <a:lstStyle/>
        <a:p>
          <a:r>
            <a:rPr lang="en-US" dirty="0" smtClean="0"/>
            <a:t>Auditing</a:t>
          </a:r>
          <a:endParaRPr lang="en-US" dirty="0"/>
        </a:p>
      </dgm:t>
    </dgm:pt>
    <dgm:pt modelId="{0C22AA35-9229-E343-B8A4-439B2848DC0B}" type="parTrans" cxnId="{A2E037B1-93D5-4440-9DBC-F733435E946B}">
      <dgm:prSet/>
      <dgm:spPr/>
      <dgm:t>
        <a:bodyPr/>
        <a:lstStyle/>
        <a:p>
          <a:endParaRPr lang="en-US"/>
        </a:p>
      </dgm:t>
    </dgm:pt>
    <dgm:pt modelId="{77A2EAC4-19F6-E24E-975A-2904C8D6D1C3}" type="sibTrans" cxnId="{A2E037B1-93D5-4440-9DBC-F733435E946B}">
      <dgm:prSet/>
      <dgm:spPr/>
      <dgm:t>
        <a:bodyPr/>
        <a:lstStyle/>
        <a:p>
          <a:endParaRPr lang="en-US"/>
        </a:p>
      </dgm:t>
    </dgm:pt>
    <dgm:pt modelId="{5BD7C23B-7F1D-1A48-B417-F8B53D5CCEF8}" type="pres">
      <dgm:prSet presAssocID="{8E72A967-1F00-CA49-8DED-D8BBC3E4CFB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CB4885F-7B31-1F4C-AE1E-701834604734}" type="pres">
      <dgm:prSet presAssocID="{8E72A967-1F00-CA49-8DED-D8BBC3E4CFB5}" presName="cycle" presStyleCnt="0"/>
      <dgm:spPr/>
    </dgm:pt>
    <dgm:pt modelId="{B6C1218C-DBDE-7F4E-A8D8-02FC9CF72CC6}" type="pres">
      <dgm:prSet presAssocID="{1F841BA9-7095-C44C-9397-1C2F32136DDF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0D1305-BBA8-A04D-B3C3-0768F58C13D7}" type="pres">
      <dgm:prSet presAssocID="{3FB6F1E4-F73F-DA4C-80F1-87566B409AA9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53DCA5FE-5D12-B24D-BDF8-3F7074503E3B}" type="pres">
      <dgm:prSet presAssocID="{D94B5C5F-C964-5F43-B86D-32638ECA82FB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DD8B16-98F6-BC4B-9FEA-E6BFFC1A05F8}" type="pres">
      <dgm:prSet presAssocID="{1C9340BE-BAE9-474C-AB53-F22B230DC244}" presName="nodeFollowingNodes" presStyleLbl="node1" presStyleIdx="2" presStyleCnt="4" custRadScaleRad="95248" custRadScaleInc="33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EA9756-374C-AD4C-80E5-5CC3915C4C65}" type="pres">
      <dgm:prSet presAssocID="{64DC6122-D6DF-C942-A1F9-9A4927B59AD7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4AE6338-98EA-3C49-ADCA-670DEEB1B462}" srcId="{8E72A967-1F00-CA49-8DED-D8BBC3E4CFB5}" destId="{1C9340BE-BAE9-474C-AB53-F22B230DC244}" srcOrd="2" destOrd="0" parTransId="{FEF35642-1FFE-B147-AA1A-E2EC7AD3D464}" sibTransId="{0FAFD22F-F370-D247-97BC-0588FB3B05B5}"/>
    <dgm:cxn modelId="{0AE372DE-2371-3E4E-B9DF-BDFF38CA4FD0}" type="presOf" srcId="{1F841BA9-7095-C44C-9397-1C2F32136DDF}" destId="{B6C1218C-DBDE-7F4E-A8D8-02FC9CF72CC6}" srcOrd="0" destOrd="0" presId="urn:microsoft.com/office/officeart/2005/8/layout/cycle3"/>
    <dgm:cxn modelId="{9D0E7B20-65DE-3A40-8D28-F7335708A6FC}" type="presOf" srcId="{8E72A967-1F00-CA49-8DED-D8BBC3E4CFB5}" destId="{5BD7C23B-7F1D-1A48-B417-F8B53D5CCEF8}" srcOrd="0" destOrd="0" presId="urn:microsoft.com/office/officeart/2005/8/layout/cycle3"/>
    <dgm:cxn modelId="{01115D08-90B2-E94B-937B-43241B8F6E76}" type="presOf" srcId="{D94B5C5F-C964-5F43-B86D-32638ECA82FB}" destId="{53DCA5FE-5D12-B24D-BDF8-3F7074503E3B}" srcOrd="0" destOrd="0" presId="urn:microsoft.com/office/officeart/2005/8/layout/cycle3"/>
    <dgm:cxn modelId="{EF0AF2D5-B46D-1744-9CEA-25BF5E2B5104}" type="presOf" srcId="{1C9340BE-BAE9-474C-AB53-F22B230DC244}" destId="{FFDD8B16-98F6-BC4B-9FEA-E6BFFC1A05F8}" srcOrd="0" destOrd="0" presId="urn:microsoft.com/office/officeart/2005/8/layout/cycle3"/>
    <dgm:cxn modelId="{E6F79E32-F35B-194D-B8EE-1F6E5B1461C6}" srcId="{8E72A967-1F00-CA49-8DED-D8BBC3E4CFB5}" destId="{1F841BA9-7095-C44C-9397-1C2F32136DDF}" srcOrd="0" destOrd="0" parTransId="{D3B5DD27-20AC-7348-9F9F-65E95631A810}" sibTransId="{3FB6F1E4-F73F-DA4C-80F1-87566B409AA9}"/>
    <dgm:cxn modelId="{E285CCF4-12D7-8245-B554-1A4D8E4E2D56}" type="presOf" srcId="{64DC6122-D6DF-C942-A1F9-9A4927B59AD7}" destId="{57EA9756-374C-AD4C-80E5-5CC3915C4C65}" srcOrd="0" destOrd="0" presId="urn:microsoft.com/office/officeart/2005/8/layout/cycle3"/>
    <dgm:cxn modelId="{6FBC0E15-D473-C54F-BC26-DE641E3EA5FA}" srcId="{8E72A967-1F00-CA49-8DED-D8BBC3E4CFB5}" destId="{D94B5C5F-C964-5F43-B86D-32638ECA82FB}" srcOrd="1" destOrd="0" parTransId="{C17151E2-30DE-C84B-90A6-882C0B081B2C}" sibTransId="{FC7EAC68-3FF8-F34A-8D80-A75A32669349}"/>
    <dgm:cxn modelId="{53A226CC-B5F6-5742-92D7-A41C20A72280}" type="presOf" srcId="{3FB6F1E4-F73F-DA4C-80F1-87566B409AA9}" destId="{B70D1305-BBA8-A04D-B3C3-0768F58C13D7}" srcOrd="0" destOrd="0" presId="urn:microsoft.com/office/officeart/2005/8/layout/cycle3"/>
    <dgm:cxn modelId="{A2E037B1-93D5-4440-9DBC-F733435E946B}" srcId="{8E72A967-1F00-CA49-8DED-D8BBC3E4CFB5}" destId="{64DC6122-D6DF-C942-A1F9-9A4927B59AD7}" srcOrd="3" destOrd="0" parTransId="{0C22AA35-9229-E343-B8A4-439B2848DC0B}" sibTransId="{77A2EAC4-19F6-E24E-975A-2904C8D6D1C3}"/>
    <dgm:cxn modelId="{0573E942-F928-DC4A-BB25-89426D499C19}" type="presParOf" srcId="{5BD7C23B-7F1D-1A48-B417-F8B53D5CCEF8}" destId="{FCB4885F-7B31-1F4C-AE1E-701834604734}" srcOrd="0" destOrd="0" presId="urn:microsoft.com/office/officeart/2005/8/layout/cycle3"/>
    <dgm:cxn modelId="{EC75EE8C-9FC8-CC47-85AA-95C4BE87280E}" type="presParOf" srcId="{FCB4885F-7B31-1F4C-AE1E-701834604734}" destId="{B6C1218C-DBDE-7F4E-A8D8-02FC9CF72CC6}" srcOrd="0" destOrd="0" presId="urn:microsoft.com/office/officeart/2005/8/layout/cycle3"/>
    <dgm:cxn modelId="{CCC200F0-45D7-A646-827F-377A21D8C081}" type="presParOf" srcId="{FCB4885F-7B31-1F4C-AE1E-701834604734}" destId="{B70D1305-BBA8-A04D-B3C3-0768F58C13D7}" srcOrd="1" destOrd="0" presId="urn:microsoft.com/office/officeart/2005/8/layout/cycle3"/>
    <dgm:cxn modelId="{54C113C3-52B2-3D44-842C-6A53AE58B477}" type="presParOf" srcId="{FCB4885F-7B31-1F4C-AE1E-701834604734}" destId="{53DCA5FE-5D12-B24D-BDF8-3F7074503E3B}" srcOrd="2" destOrd="0" presId="urn:microsoft.com/office/officeart/2005/8/layout/cycle3"/>
    <dgm:cxn modelId="{EF14495B-F4D5-364F-98E4-6110DC30A340}" type="presParOf" srcId="{FCB4885F-7B31-1F4C-AE1E-701834604734}" destId="{FFDD8B16-98F6-BC4B-9FEA-E6BFFC1A05F8}" srcOrd="3" destOrd="0" presId="urn:microsoft.com/office/officeart/2005/8/layout/cycle3"/>
    <dgm:cxn modelId="{8CEB6D63-C772-1248-9155-60F365DAD067}" type="presParOf" srcId="{FCB4885F-7B31-1F4C-AE1E-701834604734}" destId="{57EA9756-374C-AD4C-80E5-5CC3915C4C65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FEA1F43-E475-B642-A5EA-4967E79C4F6C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6D0AFE7-49DD-B94E-B7A2-E92387DCCFF0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Sensitive instruction</a:t>
          </a:r>
          <a:endParaRPr lang="en-US" dirty="0">
            <a:solidFill>
              <a:schemeClr val="tx1"/>
            </a:solidFill>
          </a:endParaRPr>
        </a:p>
      </dgm:t>
    </dgm:pt>
    <dgm:pt modelId="{CB936C9D-38CA-2E4C-B2BE-1DC70B94B458}" type="parTrans" cxnId="{1D2DD5E6-9D27-294D-9DBE-D196081954B0}">
      <dgm:prSet/>
      <dgm:spPr/>
      <dgm:t>
        <a:bodyPr/>
        <a:lstStyle/>
        <a:p>
          <a:endParaRPr lang="en-US"/>
        </a:p>
      </dgm:t>
    </dgm:pt>
    <dgm:pt modelId="{56795AA5-1C70-FA4C-9DDD-57FC9365F3D0}" type="sibTrans" cxnId="{1D2DD5E6-9D27-294D-9DBE-D196081954B0}">
      <dgm:prSet/>
      <dgm:spPr/>
      <dgm:t>
        <a:bodyPr/>
        <a:lstStyle/>
        <a:p>
          <a:endParaRPr lang="en-US"/>
        </a:p>
      </dgm:t>
    </dgm:pt>
    <dgm:pt modelId="{027A317C-1A9E-9B46-BE33-9D1EFB2372B4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x86</a:t>
          </a:r>
          <a:endParaRPr lang="en-US" dirty="0">
            <a:solidFill>
              <a:schemeClr val="tx1"/>
            </a:solidFill>
          </a:endParaRPr>
        </a:p>
      </dgm:t>
    </dgm:pt>
    <dgm:pt modelId="{46302424-781D-164C-95E1-6918CEFA071E}" type="parTrans" cxnId="{71259ACA-70F9-1A49-8868-5E185D54946B}">
      <dgm:prSet/>
      <dgm:spPr/>
      <dgm:t>
        <a:bodyPr/>
        <a:lstStyle/>
        <a:p>
          <a:endParaRPr lang="en-US"/>
        </a:p>
      </dgm:t>
    </dgm:pt>
    <dgm:pt modelId="{BE2CD519-CB84-764A-A69D-596F683FFB8F}" type="sibTrans" cxnId="{71259ACA-70F9-1A49-8868-5E185D54946B}">
      <dgm:prSet/>
      <dgm:spPr/>
      <dgm:t>
        <a:bodyPr/>
        <a:lstStyle/>
        <a:p>
          <a:endParaRPr lang="en-US"/>
        </a:p>
      </dgm:t>
    </dgm:pt>
    <dgm:pt modelId="{ADBBF93A-3DEC-2F45-B910-95B12DEFF297}" type="pres">
      <dgm:prSet presAssocID="{8FEA1F43-E475-B642-A5EA-4967E79C4F6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0A86736-7880-1C4F-A0D2-94A0D714C64C}" type="pres">
      <dgm:prSet presAssocID="{8FEA1F43-E475-B642-A5EA-4967E79C4F6C}" presName="tSp" presStyleCnt="0"/>
      <dgm:spPr/>
    </dgm:pt>
    <dgm:pt modelId="{EF0B90D1-1951-5145-91B6-C2297E5D9229}" type="pres">
      <dgm:prSet presAssocID="{8FEA1F43-E475-B642-A5EA-4967E79C4F6C}" presName="bSp" presStyleCnt="0"/>
      <dgm:spPr/>
    </dgm:pt>
    <dgm:pt modelId="{2163C7B0-0EB1-F04F-8431-C3AEC92EBA24}" type="pres">
      <dgm:prSet presAssocID="{8FEA1F43-E475-B642-A5EA-4967E79C4F6C}" presName="process" presStyleCnt="0"/>
      <dgm:spPr/>
    </dgm:pt>
    <dgm:pt modelId="{6CF30FC0-8987-CD4D-9946-1725CFAD8574}" type="pres">
      <dgm:prSet presAssocID="{86D0AFE7-49DD-B94E-B7A2-E92387DCCFF0}" presName="composite1" presStyleCnt="0"/>
      <dgm:spPr/>
    </dgm:pt>
    <dgm:pt modelId="{9A1EAB2F-17D8-4140-9573-4B536E8C017A}" type="pres">
      <dgm:prSet presAssocID="{86D0AFE7-49DD-B94E-B7A2-E92387DCCFF0}" presName="dummyNode1" presStyleLbl="node1" presStyleIdx="0" presStyleCnt="2"/>
      <dgm:spPr/>
    </dgm:pt>
    <dgm:pt modelId="{840124C7-1826-F54D-B510-0C4D30B31028}" type="pres">
      <dgm:prSet presAssocID="{86D0AFE7-49DD-B94E-B7A2-E92387DCCFF0}" presName="childNode1" presStyleLbl="bgAcc1" presStyleIdx="0" presStyleCnt="2">
        <dgm:presLayoutVars>
          <dgm:bulletEnabled val="1"/>
        </dgm:presLayoutVars>
      </dgm:prSet>
      <dgm:spPr/>
    </dgm:pt>
    <dgm:pt modelId="{15BB2E51-E1F1-0443-A968-52A125E8EF7E}" type="pres">
      <dgm:prSet presAssocID="{86D0AFE7-49DD-B94E-B7A2-E92387DCCFF0}" presName="childNode1tx" presStyleLbl="bgAcc1" presStyleIdx="0" presStyleCnt="2">
        <dgm:presLayoutVars>
          <dgm:bulletEnabled val="1"/>
        </dgm:presLayoutVars>
      </dgm:prSet>
      <dgm:spPr/>
    </dgm:pt>
    <dgm:pt modelId="{D7214FE5-89C7-E241-9DC9-9ABCCD400A42}" type="pres">
      <dgm:prSet presAssocID="{86D0AFE7-49DD-B94E-B7A2-E92387DCCFF0}" presName="parentNode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F4D696-06AC-3743-AC8F-7D814328148E}" type="pres">
      <dgm:prSet presAssocID="{86D0AFE7-49DD-B94E-B7A2-E92387DCCFF0}" presName="connSite1" presStyleCnt="0"/>
      <dgm:spPr/>
    </dgm:pt>
    <dgm:pt modelId="{75A2C3D3-58D8-AD44-9A87-225230530CA8}" type="pres">
      <dgm:prSet presAssocID="{56795AA5-1C70-FA4C-9DDD-57FC9365F3D0}" presName="Name9" presStyleLbl="sibTrans2D1" presStyleIdx="0" presStyleCnt="1"/>
      <dgm:spPr/>
      <dgm:t>
        <a:bodyPr/>
        <a:lstStyle/>
        <a:p>
          <a:endParaRPr lang="en-US"/>
        </a:p>
      </dgm:t>
    </dgm:pt>
    <dgm:pt modelId="{54C1EF67-E261-ED41-AD01-E89B582BEC10}" type="pres">
      <dgm:prSet presAssocID="{027A317C-1A9E-9B46-BE33-9D1EFB2372B4}" presName="composite2" presStyleCnt="0"/>
      <dgm:spPr/>
    </dgm:pt>
    <dgm:pt modelId="{53645A50-360E-3D4F-8EF5-D9F7F42C01D7}" type="pres">
      <dgm:prSet presAssocID="{027A317C-1A9E-9B46-BE33-9D1EFB2372B4}" presName="dummyNode2" presStyleLbl="node1" presStyleIdx="0" presStyleCnt="2"/>
      <dgm:spPr/>
    </dgm:pt>
    <dgm:pt modelId="{2D5B7FAA-F586-654C-A464-D5F6E6D92A35}" type="pres">
      <dgm:prSet presAssocID="{027A317C-1A9E-9B46-BE33-9D1EFB2372B4}" presName="childNode2" presStyleLbl="bgAcc1" presStyleIdx="1" presStyleCnt="2">
        <dgm:presLayoutVars>
          <dgm:bulletEnabled val="1"/>
        </dgm:presLayoutVars>
      </dgm:prSet>
      <dgm:spPr>
        <a:solidFill>
          <a:srgbClr val="FF0000">
            <a:alpha val="90000"/>
          </a:srgbClr>
        </a:solidFill>
      </dgm:spPr>
    </dgm:pt>
    <dgm:pt modelId="{E0664175-9DB8-AC44-97F8-B38D8B3BB9D8}" type="pres">
      <dgm:prSet presAssocID="{027A317C-1A9E-9B46-BE33-9D1EFB2372B4}" presName="childNode2tx" presStyleLbl="bgAcc1" presStyleIdx="1" presStyleCnt="2">
        <dgm:presLayoutVars>
          <dgm:bulletEnabled val="1"/>
        </dgm:presLayoutVars>
      </dgm:prSet>
      <dgm:spPr/>
    </dgm:pt>
    <dgm:pt modelId="{FA1A4D59-DCF5-4041-91CB-9178A8CB2327}" type="pres">
      <dgm:prSet presAssocID="{027A317C-1A9E-9B46-BE33-9D1EFB2372B4}" presName="parentNode2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AF4E71-6D0F-FA48-A2B5-8B5CEB10CC08}" type="pres">
      <dgm:prSet presAssocID="{027A317C-1A9E-9B46-BE33-9D1EFB2372B4}" presName="connSite2" presStyleCnt="0"/>
      <dgm:spPr/>
    </dgm:pt>
  </dgm:ptLst>
  <dgm:cxnLst>
    <dgm:cxn modelId="{71259ACA-70F9-1A49-8868-5E185D54946B}" srcId="{8FEA1F43-E475-B642-A5EA-4967E79C4F6C}" destId="{027A317C-1A9E-9B46-BE33-9D1EFB2372B4}" srcOrd="1" destOrd="0" parTransId="{46302424-781D-164C-95E1-6918CEFA071E}" sibTransId="{BE2CD519-CB84-764A-A69D-596F683FFB8F}"/>
    <dgm:cxn modelId="{E3D6140B-DCA7-364D-AD23-87F3D0642487}" type="presOf" srcId="{8FEA1F43-E475-B642-A5EA-4967E79C4F6C}" destId="{ADBBF93A-3DEC-2F45-B910-95B12DEFF297}" srcOrd="0" destOrd="0" presId="urn:microsoft.com/office/officeart/2005/8/layout/hProcess4"/>
    <dgm:cxn modelId="{1D2DD5E6-9D27-294D-9DBE-D196081954B0}" srcId="{8FEA1F43-E475-B642-A5EA-4967E79C4F6C}" destId="{86D0AFE7-49DD-B94E-B7A2-E92387DCCFF0}" srcOrd="0" destOrd="0" parTransId="{CB936C9D-38CA-2E4C-B2BE-1DC70B94B458}" sibTransId="{56795AA5-1C70-FA4C-9DDD-57FC9365F3D0}"/>
    <dgm:cxn modelId="{399BF80D-FAB1-E240-88E8-A6291D8D58BD}" type="presOf" srcId="{86D0AFE7-49DD-B94E-B7A2-E92387DCCFF0}" destId="{D7214FE5-89C7-E241-9DC9-9ABCCD400A42}" srcOrd="0" destOrd="0" presId="urn:microsoft.com/office/officeart/2005/8/layout/hProcess4"/>
    <dgm:cxn modelId="{58B7073D-CEC5-7B4B-A725-9FF2DBBE76BF}" type="presOf" srcId="{56795AA5-1C70-FA4C-9DDD-57FC9365F3D0}" destId="{75A2C3D3-58D8-AD44-9A87-225230530CA8}" srcOrd="0" destOrd="0" presId="urn:microsoft.com/office/officeart/2005/8/layout/hProcess4"/>
    <dgm:cxn modelId="{0122DDAC-CAA4-5841-99CF-EF5086B5D712}" type="presOf" srcId="{027A317C-1A9E-9B46-BE33-9D1EFB2372B4}" destId="{FA1A4D59-DCF5-4041-91CB-9178A8CB2327}" srcOrd="0" destOrd="0" presId="urn:microsoft.com/office/officeart/2005/8/layout/hProcess4"/>
    <dgm:cxn modelId="{B9CB3563-989B-0341-AFC4-1A71E6330F8B}" type="presParOf" srcId="{ADBBF93A-3DEC-2F45-B910-95B12DEFF297}" destId="{D0A86736-7880-1C4F-A0D2-94A0D714C64C}" srcOrd="0" destOrd="0" presId="urn:microsoft.com/office/officeart/2005/8/layout/hProcess4"/>
    <dgm:cxn modelId="{C53F23F6-BA7B-F747-8F55-3B5A10B82DAE}" type="presParOf" srcId="{ADBBF93A-3DEC-2F45-B910-95B12DEFF297}" destId="{EF0B90D1-1951-5145-91B6-C2297E5D9229}" srcOrd="1" destOrd="0" presId="urn:microsoft.com/office/officeart/2005/8/layout/hProcess4"/>
    <dgm:cxn modelId="{DB64140C-8372-9440-841E-026441F3ED11}" type="presParOf" srcId="{ADBBF93A-3DEC-2F45-B910-95B12DEFF297}" destId="{2163C7B0-0EB1-F04F-8431-C3AEC92EBA24}" srcOrd="2" destOrd="0" presId="urn:microsoft.com/office/officeart/2005/8/layout/hProcess4"/>
    <dgm:cxn modelId="{803DE4B8-48BF-A84C-9A82-5B18B505BE6E}" type="presParOf" srcId="{2163C7B0-0EB1-F04F-8431-C3AEC92EBA24}" destId="{6CF30FC0-8987-CD4D-9946-1725CFAD8574}" srcOrd="0" destOrd="0" presId="urn:microsoft.com/office/officeart/2005/8/layout/hProcess4"/>
    <dgm:cxn modelId="{413686A7-B21D-B34F-9A8B-BB433465655A}" type="presParOf" srcId="{6CF30FC0-8987-CD4D-9946-1725CFAD8574}" destId="{9A1EAB2F-17D8-4140-9573-4B536E8C017A}" srcOrd="0" destOrd="0" presId="urn:microsoft.com/office/officeart/2005/8/layout/hProcess4"/>
    <dgm:cxn modelId="{734D04A0-A192-DC42-8156-FCE514E0255A}" type="presParOf" srcId="{6CF30FC0-8987-CD4D-9946-1725CFAD8574}" destId="{840124C7-1826-F54D-B510-0C4D30B31028}" srcOrd="1" destOrd="0" presId="urn:microsoft.com/office/officeart/2005/8/layout/hProcess4"/>
    <dgm:cxn modelId="{E4262422-73D7-5040-98E7-741E5921710F}" type="presParOf" srcId="{6CF30FC0-8987-CD4D-9946-1725CFAD8574}" destId="{15BB2E51-E1F1-0443-A968-52A125E8EF7E}" srcOrd="2" destOrd="0" presId="urn:microsoft.com/office/officeart/2005/8/layout/hProcess4"/>
    <dgm:cxn modelId="{8C0AFB81-2307-A041-A3FC-01A784D6A4F2}" type="presParOf" srcId="{6CF30FC0-8987-CD4D-9946-1725CFAD8574}" destId="{D7214FE5-89C7-E241-9DC9-9ABCCD400A42}" srcOrd="3" destOrd="0" presId="urn:microsoft.com/office/officeart/2005/8/layout/hProcess4"/>
    <dgm:cxn modelId="{06F48DCB-9E7A-914E-8454-AEAC76CC3D8A}" type="presParOf" srcId="{6CF30FC0-8987-CD4D-9946-1725CFAD8574}" destId="{90F4D696-06AC-3743-AC8F-7D814328148E}" srcOrd="4" destOrd="0" presId="urn:microsoft.com/office/officeart/2005/8/layout/hProcess4"/>
    <dgm:cxn modelId="{F508F648-5625-714A-B9C9-67CB243313C0}" type="presParOf" srcId="{2163C7B0-0EB1-F04F-8431-C3AEC92EBA24}" destId="{75A2C3D3-58D8-AD44-9A87-225230530CA8}" srcOrd="1" destOrd="0" presId="urn:microsoft.com/office/officeart/2005/8/layout/hProcess4"/>
    <dgm:cxn modelId="{2B2155A2-62CF-064E-A32A-CD50ECD0AA16}" type="presParOf" srcId="{2163C7B0-0EB1-F04F-8431-C3AEC92EBA24}" destId="{54C1EF67-E261-ED41-AD01-E89B582BEC10}" srcOrd="2" destOrd="0" presId="urn:microsoft.com/office/officeart/2005/8/layout/hProcess4"/>
    <dgm:cxn modelId="{9E1C0B10-9A65-7847-8827-DECD505EBF72}" type="presParOf" srcId="{54C1EF67-E261-ED41-AD01-E89B582BEC10}" destId="{53645A50-360E-3D4F-8EF5-D9F7F42C01D7}" srcOrd="0" destOrd="0" presId="urn:microsoft.com/office/officeart/2005/8/layout/hProcess4"/>
    <dgm:cxn modelId="{3D698B9C-DC88-1D42-BF8F-D0C8035E3ADC}" type="presParOf" srcId="{54C1EF67-E261-ED41-AD01-E89B582BEC10}" destId="{2D5B7FAA-F586-654C-A464-D5F6E6D92A35}" srcOrd="1" destOrd="0" presId="urn:microsoft.com/office/officeart/2005/8/layout/hProcess4"/>
    <dgm:cxn modelId="{E299C766-6017-384C-8245-1496D736140C}" type="presParOf" srcId="{54C1EF67-E261-ED41-AD01-E89B582BEC10}" destId="{E0664175-9DB8-AC44-97F8-B38D8B3BB9D8}" srcOrd="2" destOrd="0" presId="urn:microsoft.com/office/officeart/2005/8/layout/hProcess4"/>
    <dgm:cxn modelId="{CDA18316-B7D4-4E44-AE70-4CF7884E79D2}" type="presParOf" srcId="{54C1EF67-E261-ED41-AD01-E89B582BEC10}" destId="{FA1A4D59-DCF5-4041-91CB-9178A8CB2327}" srcOrd="3" destOrd="0" presId="urn:microsoft.com/office/officeart/2005/8/layout/hProcess4"/>
    <dgm:cxn modelId="{9503F84E-D657-AA4E-A2AC-B32322D9591C}" type="presParOf" srcId="{54C1EF67-E261-ED41-AD01-E89B582BEC10}" destId="{EEAF4E71-6D0F-FA48-A2B5-8B5CEB10CC08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FEA1F43-E475-B642-A5EA-4967E79C4F6C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6D0AFE7-49DD-B94E-B7A2-E92387DCCFF0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Sensitive instruction</a:t>
          </a:r>
          <a:endParaRPr lang="en-US" dirty="0">
            <a:solidFill>
              <a:schemeClr val="tx1"/>
            </a:solidFill>
          </a:endParaRPr>
        </a:p>
      </dgm:t>
    </dgm:pt>
    <dgm:pt modelId="{CB936C9D-38CA-2E4C-B2BE-1DC70B94B458}" type="parTrans" cxnId="{1D2DD5E6-9D27-294D-9DBE-D196081954B0}">
      <dgm:prSet/>
      <dgm:spPr/>
      <dgm:t>
        <a:bodyPr/>
        <a:lstStyle/>
        <a:p>
          <a:endParaRPr lang="en-US"/>
        </a:p>
      </dgm:t>
    </dgm:pt>
    <dgm:pt modelId="{56795AA5-1C70-FA4C-9DDD-57FC9365F3D0}" type="sibTrans" cxnId="{1D2DD5E6-9D27-294D-9DBE-D196081954B0}">
      <dgm:prSet/>
      <dgm:spPr/>
      <dgm:t>
        <a:bodyPr/>
        <a:lstStyle/>
        <a:p>
          <a:endParaRPr lang="en-US"/>
        </a:p>
      </dgm:t>
    </dgm:pt>
    <dgm:pt modelId="{16E556CD-C12B-8145-ABD8-5ACACFED8975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Software intercept</a:t>
          </a:r>
          <a:endParaRPr lang="en-US" dirty="0">
            <a:solidFill>
              <a:schemeClr val="tx1"/>
            </a:solidFill>
          </a:endParaRPr>
        </a:p>
      </dgm:t>
    </dgm:pt>
    <dgm:pt modelId="{E7E48BB1-D983-7348-B7D8-EDEFAC30B49C}" type="parTrans" cxnId="{006657A6-8FE0-A144-AD5F-4D614B19A83A}">
      <dgm:prSet/>
      <dgm:spPr/>
      <dgm:t>
        <a:bodyPr/>
        <a:lstStyle/>
        <a:p>
          <a:endParaRPr lang="en-US"/>
        </a:p>
      </dgm:t>
    </dgm:pt>
    <dgm:pt modelId="{00CEBBBA-46AA-D642-AE7C-14B716951EE6}" type="sibTrans" cxnId="{006657A6-8FE0-A144-AD5F-4D614B19A83A}">
      <dgm:prSet/>
      <dgm:spPr/>
      <dgm:t>
        <a:bodyPr/>
        <a:lstStyle/>
        <a:p>
          <a:endParaRPr lang="en-US"/>
        </a:p>
      </dgm:t>
    </dgm:pt>
    <dgm:pt modelId="{027A317C-1A9E-9B46-BE33-9D1EFB2372B4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x86</a:t>
          </a:r>
          <a:endParaRPr lang="en-US" dirty="0">
            <a:solidFill>
              <a:schemeClr val="tx1"/>
            </a:solidFill>
          </a:endParaRPr>
        </a:p>
      </dgm:t>
    </dgm:pt>
    <dgm:pt modelId="{46302424-781D-164C-95E1-6918CEFA071E}" type="parTrans" cxnId="{71259ACA-70F9-1A49-8868-5E185D54946B}">
      <dgm:prSet/>
      <dgm:spPr/>
      <dgm:t>
        <a:bodyPr/>
        <a:lstStyle/>
        <a:p>
          <a:endParaRPr lang="en-US"/>
        </a:p>
      </dgm:t>
    </dgm:pt>
    <dgm:pt modelId="{BE2CD519-CB84-764A-A69D-596F683FFB8F}" type="sibTrans" cxnId="{71259ACA-70F9-1A49-8868-5E185D54946B}">
      <dgm:prSet/>
      <dgm:spPr/>
      <dgm:t>
        <a:bodyPr/>
        <a:lstStyle/>
        <a:p>
          <a:endParaRPr lang="en-US"/>
        </a:p>
      </dgm:t>
    </dgm:pt>
    <dgm:pt modelId="{ADBBF93A-3DEC-2F45-B910-95B12DEFF297}" type="pres">
      <dgm:prSet presAssocID="{8FEA1F43-E475-B642-A5EA-4967E79C4F6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0A86736-7880-1C4F-A0D2-94A0D714C64C}" type="pres">
      <dgm:prSet presAssocID="{8FEA1F43-E475-B642-A5EA-4967E79C4F6C}" presName="tSp" presStyleCnt="0"/>
      <dgm:spPr/>
    </dgm:pt>
    <dgm:pt modelId="{EF0B90D1-1951-5145-91B6-C2297E5D9229}" type="pres">
      <dgm:prSet presAssocID="{8FEA1F43-E475-B642-A5EA-4967E79C4F6C}" presName="bSp" presStyleCnt="0"/>
      <dgm:spPr/>
    </dgm:pt>
    <dgm:pt modelId="{2163C7B0-0EB1-F04F-8431-C3AEC92EBA24}" type="pres">
      <dgm:prSet presAssocID="{8FEA1F43-E475-B642-A5EA-4967E79C4F6C}" presName="process" presStyleCnt="0"/>
      <dgm:spPr/>
    </dgm:pt>
    <dgm:pt modelId="{6CF30FC0-8987-CD4D-9946-1725CFAD8574}" type="pres">
      <dgm:prSet presAssocID="{86D0AFE7-49DD-B94E-B7A2-E92387DCCFF0}" presName="composite1" presStyleCnt="0"/>
      <dgm:spPr/>
    </dgm:pt>
    <dgm:pt modelId="{9A1EAB2F-17D8-4140-9573-4B536E8C017A}" type="pres">
      <dgm:prSet presAssocID="{86D0AFE7-49DD-B94E-B7A2-E92387DCCFF0}" presName="dummyNode1" presStyleLbl="node1" presStyleIdx="0" presStyleCnt="3"/>
      <dgm:spPr/>
    </dgm:pt>
    <dgm:pt modelId="{840124C7-1826-F54D-B510-0C4D30B31028}" type="pres">
      <dgm:prSet presAssocID="{86D0AFE7-49DD-B94E-B7A2-E92387DCCFF0}" presName="childNode1" presStyleLbl="bgAcc1" presStyleIdx="0" presStyleCnt="3">
        <dgm:presLayoutVars>
          <dgm:bulletEnabled val="1"/>
        </dgm:presLayoutVars>
      </dgm:prSet>
      <dgm:spPr/>
    </dgm:pt>
    <dgm:pt modelId="{15BB2E51-E1F1-0443-A968-52A125E8EF7E}" type="pres">
      <dgm:prSet presAssocID="{86D0AFE7-49DD-B94E-B7A2-E92387DCCFF0}" presName="childNode1tx" presStyleLbl="bgAcc1" presStyleIdx="0" presStyleCnt="3">
        <dgm:presLayoutVars>
          <dgm:bulletEnabled val="1"/>
        </dgm:presLayoutVars>
      </dgm:prSet>
      <dgm:spPr/>
    </dgm:pt>
    <dgm:pt modelId="{D7214FE5-89C7-E241-9DC9-9ABCCD400A42}" type="pres">
      <dgm:prSet presAssocID="{86D0AFE7-49DD-B94E-B7A2-E92387DCCFF0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F4D696-06AC-3743-AC8F-7D814328148E}" type="pres">
      <dgm:prSet presAssocID="{86D0AFE7-49DD-B94E-B7A2-E92387DCCFF0}" presName="connSite1" presStyleCnt="0"/>
      <dgm:spPr/>
    </dgm:pt>
    <dgm:pt modelId="{75A2C3D3-58D8-AD44-9A87-225230530CA8}" type="pres">
      <dgm:prSet presAssocID="{56795AA5-1C70-FA4C-9DDD-57FC9365F3D0}" presName="Name9" presStyleLbl="sibTrans2D1" presStyleIdx="0" presStyleCnt="2"/>
      <dgm:spPr/>
      <dgm:t>
        <a:bodyPr/>
        <a:lstStyle/>
        <a:p>
          <a:endParaRPr lang="en-US"/>
        </a:p>
      </dgm:t>
    </dgm:pt>
    <dgm:pt modelId="{BD6F3AEA-E51E-BC4E-9B43-B4475C449144}" type="pres">
      <dgm:prSet presAssocID="{16E556CD-C12B-8145-ABD8-5ACACFED8975}" presName="composite2" presStyleCnt="0"/>
      <dgm:spPr/>
    </dgm:pt>
    <dgm:pt modelId="{4072C7DA-4E08-8649-8300-793BB0CDDF37}" type="pres">
      <dgm:prSet presAssocID="{16E556CD-C12B-8145-ABD8-5ACACFED8975}" presName="dummyNode2" presStyleLbl="node1" presStyleIdx="0" presStyleCnt="3"/>
      <dgm:spPr/>
    </dgm:pt>
    <dgm:pt modelId="{E9B65153-F927-ED45-BAD9-D0471211F749}" type="pres">
      <dgm:prSet presAssocID="{16E556CD-C12B-8145-ABD8-5ACACFED8975}" presName="childNode2" presStyleLbl="bgAcc1" presStyleIdx="1" presStyleCnt="3">
        <dgm:presLayoutVars>
          <dgm:bulletEnabled val="1"/>
        </dgm:presLayoutVars>
      </dgm:prSet>
      <dgm:spPr/>
    </dgm:pt>
    <dgm:pt modelId="{28DF2F30-C462-264B-AACD-A75C6075DAED}" type="pres">
      <dgm:prSet presAssocID="{16E556CD-C12B-8145-ABD8-5ACACFED8975}" presName="childNode2tx" presStyleLbl="bgAcc1" presStyleIdx="1" presStyleCnt="3">
        <dgm:presLayoutVars>
          <dgm:bulletEnabled val="1"/>
        </dgm:presLayoutVars>
      </dgm:prSet>
      <dgm:spPr/>
    </dgm:pt>
    <dgm:pt modelId="{4EE19506-4EEA-ED49-9A05-6B161E2E23BD}" type="pres">
      <dgm:prSet presAssocID="{16E556CD-C12B-8145-ABD8-5ACACFED8975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BA6247-3A83-0B49-B101-36135EA5A294}" type="pres">
      <dgm:prSet presAssocID="{16E556CD-C12B-8145-ABD8-5ACACFED8975}" presName="connSite2" presStyleCnt="0"/>
      <dgm:spPr/>
    </dgm:pt>
    <dgm:pt modelId="{B1AEBAD5-6ED3-2642-B151-4B19B710D8DD}" type="pres">
      <dgm:prSet presAssocID="{00CEBBBA-46AA-D642-AE7C-14B716951EE6}" presName="Name18" presStyleLbl="sibTrans2D1" presStyleIdx="1" presStyleCnt="2"/>
      <dgm:spPr/>
      <dgm:t>
        <a:bodyPr/>
        <a:lstStyle/>
        <a:p>
          <a:endParaRPr lang="en-US"/>
        </a:p>
      </dgm:t>
    </dgm:pt>
    <dgm:pt modelId="{FCA8169A-2932-DF4E-B3FB-722CF3E43CD5}" type="pres">
      <dgm:prSet presAssocID="{027A317C-1A9E-9B46-BE33-9D1EFB2372B4}" presName="composite1" presStyleCnt="0"/>
      <dgm:spPr/>
    </dgm:pt>
    <dgm:pt modelId="{77E1002A-E9E8-7C47-AEBC-4D40FF7F9F60}" type="pres">
      <dgm:prSet presAssocID="{027A317C-1A9E-9B46-BE33-9D1EFB2372B4}" presName="dummyNode1" presStyleLbl="node1" presStyleIdx="1" presStyleCnt="3"/>
      <dgm:spPr/>
    </dgm:pt>
    <dgm:pt modelId="{EA404CF4-13CD-184E-B348-52C6795D5D1A}" type="pres">
      <dgm:prSet presAssocID="{027A317C-1A9E-9B46-BE33-9D1EFB2372B4}" presName="childNode1" presStyleLbl="bgAcc1" presStyleIdx="2" presStyleCnt="3">
        <dgm:presLayoutVars>
          <dgm:bulletEnabled val="1"/>
        </dgm:presLayoutVars>
      </dgm:prSet>
      <dgm:spPr/>
    </dgm:pt>
    <dgm:pt modelId="{75487B21-6A23-E241-B252-A4DAEB483E0F}" type="pres">
      <dgm:prSet presAssocID="{027A317C-1A9E-9B46-BE33-9D1EFB2372B4}" presName="childNode1tx" presStyleLbl="bgAcc1" presStyleIdx="2" presStyleCnt="3">
        <dgm:presLayoutVars>
          <dgm:bulletEnabled val="1"/>
        </dgm:presLayoutVars>
      </dgm:prSet>
      <dgm:spPr/>
    </dgm:pt>
    <dgm:pt modelId="{0D664B5E-ADC0-BB44-9B60-B1993EDF8A82}" type="pres">
      <dgm:prSet presAssocID="{027A317C-1A9E-9B46-BE33-9D1EFB2372B4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257980-9843-E647-995B-E8A20A79F054}" type="pres">
      <dgm:prSet presAssocID="{027A317C-1A9E-9B46-BE33-9D1EFB2372B4}" presName="connSite1" presStyleCnt="0"/>
      <dgm:spPr/>
    </dgm:pt>
  </dgm:ptLst>
  <dgm:cxnLst>
    <dgm:cxn modelId="{006657A6-8FE0-A144-AD5F-4D614B19A83A}" srcId="{8FEA1F43-E475-B642-A5EA-4967E79C4F6C}" destId="{16E556CD-C12B-8145-ABD8-5ACACFED8975}" srcOrd="1" destOrd="0" parTransId="{E7E48BB1-D983-7348-B7D8-EDEFAC30B49C}" sibTransId="{00CEBBBA-46AA-D642-AE7C-14B716951EE6}"/>
    <dgm:cxn modelId="{E546E905-06F6-6A4F-98C1-FD4ABE0BE848}" type="presOf" srcId="{86D0AFE7-49DD-B94E-B7A2-E92387DCCFF0}" destId="{D7214FE5-89C7-E241-9DC9-9ABCCD400A42}" srcOrd="0" destOrd="0" presId="urn:microsoft.com/office/officeart/2005/8/layout/hProcess4"/>
    <dgm:cxn modelId="{461C003B-11C2-7641-861D-78F1C494B9DB}" type="presOf" srcId="{16E556CD-C12B-8145-ABD8-5ACACFED8975}" destId="{4EE19506-4EEA-ED49-9A05-6B161E2E23BD}" srcOrd="0" destOrd="0" presId="urn:microsoft.com/office/officeart/2005/8/layout/hProcess4"/>
    <dgm:cxn modelId="{0D7FD44D-1F89-FF4D-BC60-7CB4CF17CD76}" type="presOf" srcId="{56795AA5-1C70-FA4C-9DDD-57FC9365F3D0}" destId="{75A2C3D3-58D8-AD44-9A87-225230530CA8}" srcOrd="0" destOrd="0" presId="urn:microsoft.com/office/officeart/2005/8/layout/hProcess4"/>
    <dgm:cxn modelId="{F58CABC0-7EDE-C44C-8C83-50142D71003D}" type="presOf" srcId="{8FEA1F43-E475-B642-A5EA-4967E79C4F6C}" destId="{ADBBF93A-3DEC-2F45-B910-95B12DEFF297}" srcOrd="0" destOrd="0" presId="urn:microsoft.com/office/officeart/2005/8/layout/hProcess4"/>
    <dgm:cxn modelId="{E09190B4-465E-AE44-A687-7C8285E58E8B}" type="presOf" srcId="{00CEBBBA-46AA-D642-AE7C-14B716951EE6}" destId="{B1AEBAD5-6ED3-2642-B151-4B19B710D8DD}" srcOrd="0" destOrd="0" presId="urn:microsoft.com/office/officeart/2005/8/layout/hProcess4"/>
    <dgm:cxn modelId="{1D2DD5E6-9D27-294D-9DBE-D196081954B0}" srcId="{8FEA1F43-E475-B642-A5EA-4967E79C4F6C}" destId="{86D0AFE7-49DD-B94E-B7A2-E92387DCCFF0}" srcOrd="0" destOrd="0" parTransId="{CB936C9D-38CA-2E4C-B2BE-1DC70B94B458}" sibTransId="{56795AA5-1C70-FA4C-9DDD-57FC9365F3D0}"/>
    <dgm:cxn modelId="{34DDC67D-633A-C44C-8149-EFFDD14403C4}" type="presOf" srcId="{027A317C-1A9E-9B46-BE33-9D1EFB2372B4}" destId="{0D664B5E-ADC0-BB44-9B60-B1993EDF8A82}" srcOrd="0" destOrd="0" presId="urn:microsoft.com/office/officeart/2005/8/layout/hProcess4"/>
    <dgm:cxn modelId="{71259ACA-70F9-1A49-8868-5E185D54946B}" srcId="{8FEA1F43-E475-B642-A5EA-4967E79C4F6C}" destId="{027A317C-1A9E-9B46-BE33-9D1EFB2372B4}" srcOrd="2" destOrd="0" parTransId="{46302424-781D-164C-95E1-6918CEFA071E}" sibTransId="{BE2CD519-CB84-764A-A69D-596F683FFB8F}"/>
    <dgm:cxn modelId="{8534B6AE-CE46-8F4B-BEC2-0CCA26D1CE0C}" type="presParOf" srcId="{ADBBF93A-3DEC-2F45-B910-95B12DEFF297}" destId="{D0A86736-7880-1C4F-A0D2-94A0D714C64C}" srcOrd="0" destOrd="0" presId="urn:microsoft.com/office/officeart/2005/8/layout/hProcess4"/>
    <dgm:cxn modelId="{773F67E1-0DC9-E348-B762-B4A1CF58439E}" type="presParOf" srcId="{ADBBF93A-3DEC-2F45-B910-95B12DEFF297}" destId="{EF0B90D1-1951-5145-91B6-C2297E5D9229}" srcOrd="1" destOrd="0" presId="urn:microsoft.com/office/officeart/2005/8/layout/hProcess4"/>
    <dgm:cxn modelId="{61E03353-AD6B-D64E-9134-6FA0FAEC8794}" type="presParOf" srcId="{ADBBF93A-3DEC-2F45-B910-95B12DEFF297}" destId="{2163C7B0-0EB1-F04F-8431-C3AEC92EBA24}" srcOrd="2" destOrd="0" presId="urn:microsoft.com/office/officeart/2005/8/layout/hProcess4"/>
    <dgm:cxn modelId="{C4599B90-CA5A-594D-B825-A8E2249FEA58}" type="presParOf" srcId="{2163C7B0-0EB1-F04F-8431-C3AEC92EBA24}" destId="{6CF30FC0-8987-CD4D-9946-1725CFAD8574}" srcOrd="0" destOrd="0" presId="urn:microsoft.com/office/officeart/2005/8/layout/hProcess4"/>
    <dgm:cxn modelId="{4570EABF-AE27-0445-A94B-2E261A1CCA48}" type="presParOf" srcId="{6CF30FC0-8987-CD4D-9946-1725CFAD8574}" destId="{9A1EAB2F-17D8-4140-9573-4B536E8C017A}" srcOrd="0" destOrd="0" presId="urn:microsoft.com/office/officeart/2005/8/layout/hProcess4"/>
    <dgm:cxn modelId="{3ED7E33E-8D0B-2041-8938-D0194355E79E}" type="presParOf" srcId="{6CF30FC0-8987-CD4D-9946-1725CFAD8574}" destId="{840124C7-1826-F54D-B510-0C4D30B31028}" srcOrd="1" destOrd="0" presId="urn:microsoft.com/office/officeart/2005/8/layout/hProcess4"/>
    <dgm:cxn modelId="{24E9733F-64DF-C74B-8D5F-B9475BA5CD62}" type="presParOf" srcId="{6CF30FC0-8987-CD4D-9946-1725CFAD8574}" destId="{15BB2E51-E1F1-0443-A968-52A125E8EF7E}" srcOrd="2" destOrd="0" presId="urn:microsoft.com/office/officeart/2005/8/layout/hProcess4"/>
    <dgm:cxn modelId="{5FEF416D-D433-504C-966E-5E8D56188B96}" type="presParOf" srcId="{6CF30FC0-8987-CD4D-9946-1725CFAD8574}" destId="{D7214FE5-89C7-E241-9DC9-9ABCCD400A42}" srcOrd="3" destOrd="0" presId="urn:microsoft.com/office/officeart/2005/8/layout/hProcess4"/>
    <dgm:cxn modelId="{B696ABFF-25F5-7D4E-A4A1-0AF41F4294C8}" type="presParOf" srcId="{6CF30FC0-8987-CD4D-9946-1725CFAD8574}" destId="{90F4D696-06AC-3743-AC8F-7D814328148E}" srcOrd="4" destOrd="0" presId="urn:microsoft.com/office/officeart/2005/8/layout/hProcess4"/>
    <dgm:cxn modelId="{E18E861F-ECF4-1E44-A62B-3D004DA7714E}" type="presParOf" srcId="{2163C7B0-0EB1-F04F-8431-C3AEC92EBA24}" destId="{75A2C3D3-58D8-AD44-9A87-225230530CA8}" srcOrd="1" destOrd="0" presId="urn:microsoft.com/office/officeart/2005/8/layout/hProcess4"/>
    <dgm:cxn modelId="{22B91355-CC11-634F-8827-880FB5CB5F06}" type="presParOf" srcId="{2163C7B0-0EB1-F04F-8431-C3AEC92EBA24}" destId="{BD6F3AEA-E51E-BC4E-9B43-B4475C449144}" srcOrd="2" destOrd="0" presId="urn:microsoft.com/office/officeart/2005/8/layout/hProcess4"/>
    <dgm:cxn modelId="{24AD76E2-931E-BD42-BB12-27EB1C9C76D0}" type="presParOf" srcId="{BD6F3AEA-E51E-BC4E-9B43-B4475C449144}" destId="{4072C7DA-4E08-8649-8300-793BB0CDDF37}" srcOrd="0" destOrd="0" presId="urn:microsoft.com/office/officeart/2005/8/layout/hProcess4"/>
    <dgm:cxn modelId="{3FF7C7F3-5B34-1E48-9EB6-5A32AA1C15C1}" type="presParOf" srcId="{BD6F3AEA-E51E-BC4E-9B43-B4475C449144}" destId="{E9B65153-F927-ED45-BAD9-D0471211F749}" srcOrd="1" destOrd="0" presId="urn:microsoft.com/office/officeart/2005/8/layout/hProcess4"/>
    <dgm:cxn modelId="{48C2879F-FD75-974F-92BE-5FE5FDC256AC}" type="presParOf" srcId="{BD6F3AEA-E51E-BC4E-9B43-B4475C449144}" destId="{28DF2F30-C462-264B-AACD-A75C6075DAED}" srcOrd="2" destOrd="0" presId="urn:microsoft.com/office/officeart/2005/8/layout/hProcess4"/>
    <dgm:cxn modelId="{936DA992-B49A-D341-B939-7029DAEDD6E7}" type="presParOf" srcId="{BD6F3AEA-E51E-BC4E-9B43-B4475C449144}" destId="{4EE19506-4EEA-ED49-9A05-6B161E2E23BD}" srcOrd="3" destOrd="0" presId="urn:microsoft.com/office/officeart/2005/8/layout/hProcess4"/>
    <dgm:cxn modelId="{3E57B117-A214-8E43-A1A8-1F6533294524}" type="presParOf" srcId="{BD6F3AEA-E51E-BC4E-9B43-B4475C449144}" destId="{C4BA6247-3A83-0B49-B101-36135EA5A294}" srcOrd="4" destOrd="0" presId="urn:microsoft.com/office/officeart/2005/8/layout/hProcess4"/>
    <dgm:cxn modelId="{C77B4E95-24C3-5849-94D2-F6A5720BF360}" type="presParOf" srcId="{2163C7B0-0EB1-F04F-8431-C3AEC92EBA24}" destId="{B1AEBAD5-6ED3-2642-B151-4B19B710D8DD}" srcOrd="3" destOrd="0" presId="urn:microsoft.com/office/officeart/2005/8/layout/hProcess4"/>
    <dgm:cxn modelId="{E6E4C41B-43C8-694C-BFAF-492A2C4107D1}" type="presParOf" srcId="{2163C7B0-0EB1-F04F-8431-C3AEC92EBA24}" destId="{FCA8169A-2932-DF4E-B3FB-722CF3E43CD5}" srcOrd="4" destOrd="0" presId="urn:microsoft.com/office/officeart/2005/8/layout/hProcess4"/>
    <dgm:cxn modelId="{ED224839-8CF0-FB4F-9C01-486E08388CA0}" type="presParOf" srcId="{FCA8169A-2932-DF4E-B3FB-722CF3E43CD5}" destId="{77E1002A-E9E8-7C47-AEBC-4D40FF7F9F60}" srcOrd="0" destOrd="0" presId="urn:microsoft.com/office/officeart/2005/8/layout/hProcess4"/>
    <dgm:cxn modelId="{177A3EE5-2BB8-6941-A12D-B203E4B4FA64}" type="presParOf" srcId="{FCA8169A-2932-DF4E-B3FB-722CF3E43CD5}" destId="{EA404CF4-13CD-184E-B348-52C6795D5D1A}" srcOrd="1" destOrd="0" presId="urn:microsoft.com/office/officeart/2005/8/layout/hProcess4"/>
    <dgm:cxn modelId="{556D8808-08F4-4847-AE97-F45B90C78808}" type="presParOf" srcId="{FCA8169A-2932-DF4E-B3FB-722CF3E43CD5}" destId="{75487B21-6A23-E241-B252-A4DAEB483E0F}" srcOrd="2" destOrd="0" presId="urn:microsoft.com/office/officeart/2005/8/layout/hProcess4"/>
    <dgm:cxn modelId="{41BE919C-62B1-EF43-ACBF-7A7B86E20B2D}" type="presParOf" srcId="{FCA8169A-2932-DF4E-B3FB-722CF3E43CD5}" destId="{0D664B5E-ADC0-BB44-9B60-B1993EDF8A82}" srcOrd="3" destOrd="0" presId="urn:microsoft.com/office/officeart/2005/8/layout/hProcess4"/>
    <dgm:cxn modelId="{1BD2C3AA-7A96-4D43-A1DD-74CDDAA74096}" type="presParOf" srcId="{FCA8169A-2932-DF4E-B3FB-722CF3E43CD5}" destId="{BD257980-9843-E647-995B-E8A20A79F054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CAB7654-44CD-7248-A854-588345ECD3DD}" type="doc">
      <dgm:prSet loTypeId="urn:microsoft.com/office/officeart/2005/8/layout/chevron2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0EAE00B-7420-FA4D-AA23-4953A0621FEA}">
      <dgm:prSet phldrT="[Text]"/>
      <dgm:spPr/>
      <dgm:t>
        <a:bodyPr/>
        <a:lstStyle/>
        <a:p>
          <a:r>
            <a:rPr lang="en-US" dirty="0" smtClean="0"/>
            <a:t>2000</a:t>
          </a:r>
          <a:endParaRPr lang="en-US" dirty="0"/>
        </a:p>
      </dgm:t>
    </dgm:pt>
    <dgm:pt modelId="{8A7A071C-F22A-014A-BB5D-A3B67678731D}" type="parTrans" cxnId="{9937072C-D810-114C-B6F0-562A71B1581A}">
      <dgm:prSet/>
      <dgm:spPr/>
      <dgm:t>
        <a:bodyPr/>
        <a:lstStyle/>
        <a:p>
          <a:endParaRPr lang="en-US"/>
        </a:p>
      </dgm:t>
    </dgm:pt>
    <dgm:pt modelId="{E235FFB8-B23B-7E43-AA49-32EBDCDB2C3D}" type="sibTrans" cxnId="{9937072C-D810-114C-B6F0-562A71B1581A}">
      <dgm:prSet/>
      <dgm:spPr/>
      <dgm:t>
        <a:bodyPr/>
        <a:lstStyle/>
        <a:p>
          <a:endParaRPr lang="en-US"/>
        </a:p>
      </dgm:t>
    </dgm:pt>
    <dgm:pt modelId="{F08D6153-313B-974D-9668-36EC388E54AD}">
      <dgm:prSet phldrT="[Text]"/>
      <dgm:spPr/>
      <dgm:t>
        <a:bodyPr/>
        <a:lstStyle/>
        <a:p>
          <a:r>
            <a:rPr lang="en-US" dirty="0" smtClean="0"/>
            <a:t>Raise Series A</a:t>
          </a:r>
          <a:endParaRPr lang="en-US" dirty="0"/>
        </a:p>
      </dgm:t>
    </dgm:pt>
    <dgm:pt modelId="{3670AF2A-3CAA-2845-8C5D-7F62CFAA14AE}" type="parTrans" cxnId="{23C05A7B-C2F2-B443-991F-C9B1A706402D}">
      <dgm:prSet/>
      <dgm:spPr/>
      <dgm:t>
        <a:bodyPr/>
        <a:lstStyle/>
        <a:p>
          <a:endParaRPr lang="en-US"/>
        </a:p>
      </dgm:t>
    </dgm:pt>
    <dgm:pt modelId="{EBFE42A8-6A9F-654B-AD80-1E73B10E61F1}" type="sibTrans" cxnId="{23C05A7B-C2F2-B443-991F-C9B1A706402D}">
      <dgm:prSet/>
      <dgm:spPr/>
      <dgm:t>
        <a:bodyPr/>
        <a:lstStyle/>
        <a:p>
          <a:endParaRPr lang="en-US"/>
        </a:p>
      </dgm:t>
    </dgm:pt>
    <dgm:pt modelId="{E2D41EBF-D2B9-6443-8630-33DBE295D587}">
      <dgm:prSet phldrT="[Text]"/>
      <dgm:spPr/>
      <dgm:t>
        <a:bodyPr/>
        <a:lstStyle/>
        <a:p>
          <a:r>
            <a:rPr lang="en-US" dirty="0" smtClean="0"/>
            <a:t>Buy Sun E10000</a:t>
          </a:r>
          <a:endParaRPr lang="en-US" dirty="0"/>
        </a:p>
      </dgm:t>
    </dgm:pt>
    <dgm:pt modelId="{11EFF4F6-94D0-274E-871C-4ECE15380014}" type="parTrans" cxnId="{5E8DFD42-BA42-0749-92AD-94AB166E4071}">
      <dgm:prSet/>
      <dgm:spPr/>
      <dgm:t>
        <a:bodyPr/>
        <a:lstStyle/>
        <a:p>
          <a:endParaRPr lang="en-US"/>
        </a:p>
      </dgm:t>
    </dgm:pt>
    <dgm:pt modelId="{55F3B15F-43E2-FD40-B848-8D1EBEC32905}" type="sibTrans" cxnId="{5E8DFD42-BA42-0749-92AD-94AB166E4071}">
      <dgm:prSet/>
      <dgm:spPr/>
      <dgm:t>
        <a:bodyPr/>
        <a:lstStyle/>
        <a:p>
          <a:endParaRPr lang="en-US"/>
        </a:p>
      </dgm:t>
    </dgm:pt>
    <dgm:pt modelId="{E3864707-BA4F-3241-B452-1AE511677B19}">
      <dgm:prSet phldrT="[Text]"/>
      <dgm:spPr/>
      <dgm:t>
        <a:bodyPr/>
        <a:lstStyle/>
        <a:p>
          <a:r>
            <a:rPr lang="en-US" dirty="0" smtClean="0"/>
            <a:t>2005</a:t>
          </a:r>
          <a:endParaRPr lang="en-US" dirty="0"/>
        </a:p>
      </dgm:t>
    </dgm:pt>
    <dgm:pt modelId="{D414542E-8687-E946-9C7D-E4D2A76B6BA6}" type="parTrans" cxnId="{CA23389D-6D95-0F4D-9FC5-43A8E5C81632}">
      <dgm:prSet/>
      <dgm:spPr/>
      <dgm:t>
        <a:bodyPr/>
        <a:lstStyle/>
        <a:p>
          <a:endParaRPr lang="en-US"/>
        </a:p>
      </dgm:t>
    </dgm:pt>
    <dgm:pt modelId="{2FE4126B-ED8C-7A4C-989A-DF2A2A777AF9}" type="sibTrans" cxnId="{CA23389D-6D95-0F4D-9FC5-43A8E5C81632}">
      <dgm:prSet/>
      <dgm:spPr/>
      <dgm:t>
        <a:bodyPr/>
        <a:lstStyle/>
        <a:p>
          <a:endParaRPr lang="en-US"/>
        </a:p>
      </dgm:t>
    </dgm:pt>
    <dgm:pt modelId="{7CBE6F25-E87D-0443-AEA8-1E937AD92918}">
      <dgm:prSet phldrT="[Text]"/>
      <dgm:spPr/>
      <dgm:t>
        <a:bodyPr/>
        <a:lstStyle/>
        <a:p>
          <a:r>
            <a:rPr lang="en-US" dirty="0" smtClean="0"/>
            <a:t>Raise Series A</a:t>
          </a:r>
          <a:endParaRPr lang="en-US" dirty="0"/>
        </a:p>
      </dgm:t>
    </dgm:pt>
    <dgm:pt modelId="{29AF5FBF-B868-AA48-BA4C-CFBE3385FCAE}" type="parTrans" cxnId="{BD5B5EA9-73D6-BF43-9F13-2A929A5D3773}">
      <dgm:prSet/>
      <dgm:spPr/>
      <dgm:t>
        <a:bodyPr/>
        <a:lstStyle/>
        <a:p>
          <a:endParaRPr lang="en-US"/>
        </a:p>
      </dgm:t>
    </dgm:pt>
    <dgm:pt modelId="{969AC621-B684-8342-A8A4-C88A62A1AB4A}" type="sibTrans" cxnId="{BD5B5EA9-73D6-BF43-9F13-2A929A5D3773}">
      <dgm:prSet/>
      <dgm:spPr/>
      <dgm:t>
        <a:bodyPr/>
        <a:lstStyle/>
        <a:p>
          <a:endParaRPr lang="en-US"/>
        </a:p>
      </dgm:t>
    </dgm:pt>
    <dgm:pt modelId="{ADB35C43-C82A-274A-B88F-C004188EEB5A}">
      <dgm:prSet phldrT="[Text]"/>
      <dgm:spPr/>
      <dgm:t>
        <a:bodyPr/>
        <a:lstStyle/>
        <a:p>
          <a:r>
            <a:rPr lang="en-US" dirty="0" smtClean="0"/>
            <a:t>Sign with 356 Main</a:t>
          </a:r>
          <a:endParaRPr lang="en-US" dirty="0"/>
        </a:p>
      </dgm:t>
    </dgm:pt>
    <dgm:pt modelId="{2CCCF4DE-F3C6-FB4C-BD81-82D8EF054929}" type="parTrans" cxnId="{266BBD6A-160F-A749-8910-65A48D3B3FB4}">
      <dgm:prSet/>
      <dgm:spPr/>
      <dgm:t>
        <a:bodyPr/>
        <a:lstStyle/>
        <a:p>
          <a:endParaRPr lang="en-US"/>
        </a:p>
      </dgm:t>
    </dgm:pt>
    <dgm:pt modelId="{F28B3E6F-85F4-1A49-A9D2-948FD290C82A}" type="sibTrans" cxnId="{266BBD6A-160F-A749-8910-65A48D3B3FB4}">
      <dgm:prSet/>
      <dgm:spPr/>
      <dgm:t>
        <a:bodyPr/>
        <a:lstStyle/>
        <a:p>
          <a:endParaRPr lang="en-US"/>
        </a:p>
      </dgm:t>
    </dgm:pt>
    <dgm:pt modelId="{5AAFC28F-F598-B644-89C4-007B89680E7A}">
      <dgm:prSet phldrT="[Text]"/>
      <dgm:spPr/>
      <dgm:t>
        <a:bodyPr/>
        <a:lstStyle/>
        <a:p>
          <a:r>
            <a:rPr lang="en-US" dirty="0" smtClean="0"/>
            <a:t>2010</a:t>
          </a:r>
          <a:endParaRPr lang="en-US" dirty="0"/>
        </a:p>
      </dgm:t>
    </dgm:pt>
    <dgm:pt modelId="{E3FEBF0C-171D-0944-BBDF-5F2E8F71B831}" type="parTrans" cxnId="{25F5C7C0-3A64-9549-890E-3DE8B1B87739}">
      <dgm:prSet/>
      <dgm:spPr/>
      <dgm:t>
        <a:bodyPr/>
        <a:lstStyle/>
        <a:p>
          <a:endParaRPr lang="en-US"/>
        </a:p>
      </dgm:t>
    </dgm:pt>
    <dgm:pt modelId="{571D2675-E3BD-AC4C-BAC7-9141CF5A0172}" type="sibTrans" cxnId="{25F5C7C0-3A64-9549-890E-3DE8B1B87739}">
      <dgm:prSet/>
      <dgm:spPr/>
      <dgm:t>
        <a:bodyPr/>
        <a:lstStyle/>
        <a:p>
          <a:endParaRPr lang="en-US"/>
        </a:p>
      </dgm:t>
    </dgm:pt>
    <dgm:pt modelId="{8EC57443-673F-4149-8F63-56D901E0A3CB}">
      <dgm:prSet phldrT="[Text]"/>
      <dgm:spPr/>
      <dgm:t>
        <a:bodyPr/>
        <a:lstStyle/>
        <a:p>
          <a:r>
            <a:rPr lang="en-US" dirty="0" smtClean="0"/>
            <a:t>Skip Series A</a:t>
          </a:r>
          <a:endParaRPr lang="en-US" dirty="0"/>
        </a:p>
      </dgm:t>
    </dgm:pt>
    <dgm:pt modelId="{ACE03A16-B59C-B548-A8BE-E72497E88E9E}" type="parTrans" cxnId="{491B5D20-1F6E-4A41-A6F8-5EC325E5D563}">
      <dgm:prSet/>
      <dgm:spPr/>
      <dgm:t>
        <a:bodyPr/>
        <a:lstStyle/>
        <a:p>
          <a:endParaRPr lang="en-US"/>
        </a:p>
      </dgm:t>
    </dgm:pt>
    <dgm:pt modelId="{22AEEA9E-10C4-8148-8A3F-067EBFE00971}" type="sibTrans" cxnId="{491B5D20-1F6E-4A41-A6F8-5EC325E5D563}">
      <dgm:prSet/>
      <dgm:spPr/>
      <dgm:t>
        <a:bodyPr/>
        <a:lstStyle/>
        <a:p>
          <a:endParaRPr lang="en-US"/>
        </a:p>
      </dgm:t>
    </dgm:pt>
    <dgm:pt modelId="{83383C9A-879F-E24C-A60C-3CFEB8A17F16}">
      <dgm:prSet phldrT="[Text]"/>
      <dgm:spPr/>
      <dgm:t>
        <a:bodyPr/>
        <a:lstStyle/>
        <a:p>
          <a:r>
            <a:rPr lang="en-US" dirty="0" smtClean="0"/>
            <a:t>Profit!</a:t>
          </a:r>
          <a:endParaRPr lang="en-US" dirty="0"/>
        </a:p>
      </dgm:t>
    </dgm:pt>
    <dgm:pt modelId="{BD111099-E0A1-3E4D-BB63-62999A95883B}" type="parTrans" cxnId="{CE97C95B-8590-5E4B-98C8-10D0EFA0A3F3}">
      <dgm:prSet/>
      <dgm:spPr/>
      <dgm:t>
        <a:bodyPr/>
        <a:lstStyle/>
        <a:p>
          <a:endParaRPr lang="en-US"/>
        </a:p>
      </dgm:t>
    </dgm:pt>
    <dgm:pt modelId="{C60B4871-C5B3-DE43-9F22-009279BC1C73}" type="sibTrans" cxnId="{CE97C95B-8590-5E4B-98C8-10D0EFA0A3F3}">
      <dgm:prSet/>
      <dgm:spPr/>
      <dgm:t>
        <a:bodyPr/>
        <a:lstStyle/>
        <a:p>
          <a:endParaRPr lang="en-US"/>
        </a:p>
      </dgm:t>
    </dgm:pt>
    <dgm:pt modelId="{6726B2AA-F0E4-BB48-955E-812825482342}" type="pres">
      <dgm:prSet presAssocID="{DCAB7654-44CD-7248-A854-588345ECD3D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BBC1F7C-5DAF-FF49-BAAB-90D9D9C8D66D}" type="pres">
      <dgm:prSet presAssocID="{20EAE00B-7420-FA4D-AA23-4953A0621FEA}" presName="composite" presStyleCnt="0"/>
      <dgm:spPr/>
    </dgm:pt>
    <dgm:pt modelId="{E0947361-F20A-D946-B5C4-B086CFFA5AF3}" type="pres">
      <dgm:prSet presAssocID="{20EAE00B-7420-FA4D-AA23-4953A0621FE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9FB45A-FD5C-9C4C-9303-CC178E4B4B6D}" type="pres">
      <dgm:prSet presAssocID="{20EAE00B-7420-FA4D-AA23-4953A0621FE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AB881F-DA43-4745-9737-C91208E40042}" type="pres">
      <dgm:prSet presAssocID="{E235FFB8-B23B-7E43-AA49-32EBDCDB2C3D}" presName="sp" presStyleCnt="0"/>
      <dgm:spPr/>
    </dgm:pt>
    <dgm:pt modelId="{B5E18836-35C7-2C45-B4DC-2ECACE8DA085}" type="pres">
      <dgm:prSet presAssocID="{E3864707-BA4F-3241-B452-1AE511677B19}" presName="composite" presStyleCnt="0"/>
      <dgm:spPr/>
    </dgm:pt>
    <dgm:pt modelId="{2A441B25-9274-8748-B10C-5A0CB9BCF8ED}" type="pres">
      <dgm:prSet presAssocID="{E3864707-BA4F-3241-B452-1AE511677B1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013226-969F-E74F-8EA2-813F169C9B10}" type="pres">
      <dgm:prSet presAssocID="{E3864707-BA4F-3241-B452-1AE511677B19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E2843E-DE89-6246-8F9D-330D3F2EC9AB}" type="pres">
      <dgm:prSet presAssocID="{2FE4126B-ED8C-7A4C-989A-DF2A2A777AF9}" presName="sp" presStyleCnt="0"/>
      <dgm:spPr/>
    </dgm:pt>
    <dgm:pt modelId="{D3B501FD-6C67-9742-8320-2369C8C5BF4A}" type="pres">
      <dgm:prSet presAssocID="{5AAFC28F-F598-B644-89C4-007B89680E7A}" presName="composite" presStyleCnt="0"/>
      <dgm:spPr/>
    </dgm:pt>
    <dgm:pt modelId="{105B2ADE-F034-7248-B0B9-E900DA89F028}" type="pres">
      <dgm:prSet presAssocID="{5AAFC28F-F598-B644-89C4-007B89680E7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7E5EC5-1B64-7C4B-B28D-B1047D2D6B84}" type="pres">
      <dgm:prSet presAssocID="{5AAFC28F-F598-B644-89C4-007B89680E7A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9DB8ADC-D3DC-754C-995A-DE5475A88C14}" type="presOf" srcId="{8EC57443-673F-4149-8F63-56D901E0A3CB}" destId="{EE7E5EC5-1B64-7C4B-B28D-B1047D2D6B84}" srcOrd="0" destOrd="0" presId="urn:microsoft.com/office/officeart/2005/8/layout/chevron2"/>
    <dgm:cxn modelId="{047EB959-59EA-3D43-902D-ADB716FA5A8E}" type="presOf" srcId="{E3864707-BA4F-3241-B452-1AE511677B19}" destId="{2A441B25-9274-8748-B10C-5A0CB9BCF8ED}" srcOrd="0" destOrd="0" presId="urn:microsoft.com/office/officeart/2005/8/layout/chevron2"/>
    <dgm:cxn modelId="{25F5C7C0-3A64-9549-890E-3DE8B1B87739}" srcId="{DCAB7654-44CD-7248-A854-588345ECD3DD}" destId="{5AAFC28F-F598-B644-89C4-007B89680E7A}" srcOrd="2" destOrd="0" parTransId="{E3FEBF0C-171D-0944-BBDF-5F2E8F71B831}" sibTransId="{571D2675-E3BD-AC4C-BAC7-9141CF5A0172}"/>
    <dgm:cxn modelId="{5071B03E-96EB-2240-9DB7-919A92D6919F}" type="presOf" srcId="{20EAE00B-7420-FA4D-AA23-4953A0621FEA}" destId="{E0947361-F20A-D946-B5C4-B086CFFA5AF3}" srcOrd="0" destOrd="0" presId="urn:microsoft.com/office/officeart/2005/8/layout/chevron2"/>
    <dgm:cxn modelId="{57235467-5B5B-0042-A06D-B6F3B3713F6D}" type="presOf" srcId="{F08D6153-313B-974D-9668-36EC388E54AD}" destId="{359FB45A-FD5C-9C4C-9303-CC178E4B4B6D}" srcOrd="0" destOrd="0" presId="urn:microsoft.com/office/officeart/2005/8/layout/chevron2"/>
    <dgm:cxn modelId="{43ED1FE8-6737-424F-B867-6112C5F81C7D}" type="presOf" srcId="{DCAB7654-44CD-7248-A854-588345ECD3DD}" destId="{6726B2AA-F0E4-BB48-955E-812825482342}" srcOrd="0" destOrd="0" presId="urn:microsoft.com/office/officeart/2005/8/layout/chevron2"/>
    <dgm:cxn modelId="{4AD32B3A-938F-0F4E-AB9D-41DAEB022D77}" type="presOf" srcId="{7CBE6F25-E87D-0443-AEA8-1E937AD92918}" destId="{BB013226-969F-E74F-8EA2-813F169C9B10}" srcOrd="0" destOrd="0" presId="urn:microsoft.com/office/officeart/2005/8/layout/chevron2"/>
    <dgm:cxn modelId="{5E11B224-B701-5742-BC10-1BA2E3EB7602}" type="presOf" srcId="{5AAFC28F-F598-B644-89C4-007B89680E7A}" destId="{105B2ADE-F034-7248-B0B9-E900DA89F028}" srcOrd="0" destOrd="0" presId="urn:microsoft.com/office/officeart/2005/8/layout/chevron2"/>
    <dgm:cxn modelId="{CEF08749-A828-2E4A-A429-946625CA0E1C}" type="presOf" srcId="{ADB35C43-C82A-274A-B88F-C004188EEB5A}" destId="{BB013226-969F-E74F-8EA2-813F169C9B10}" srcOrd="0" destOrd="1" presId="urn:microsoft.com/office/officeart/2005/8/layout/chevron2"/>
    <dgm:cxn modelId="{266BBD6A-160F-A749-8910-65A48D3B3FB4}" srcId="{E3864707-BA4F-3241-B452-1AE511677B19}" destId="{ADB35C43-C82A-274A-B88F-C004188EEB5A}" srcOrd="1" destOrd="0" parTransId="{2CCCF4DE-F3C6-FB4C-BD81-82D8EF054929}" sibTransId="{F28B3E6F-85F4-1A49-A9D2-948FD290C82A}"/>
    <dgm:cxn modelId="{1A08A2B3-F509-0349-B32D-B1F7C0C1A2BA}" type="presOf" srcId="{E2D41EBF-D2B9-6443-8630-33DBE295D587}" destId="{359FB45A-FD5C-9C4C-9303-CC178E4B4B6D}" srcOrd="0" destOrd="1" presId="urn:microsoft.com/office/officeart/2005/8/layout/chevron2"/>
    <dgm:cxn modelId="{9937072C-D810-114C-B6F0-562A71B1581A}" srcId="{DCAB7654-44CD-7248-A854-588345ECD3DD}" destId="{20EAE00B-7420-FA4D-AA23-4953A0621FEA}" srcOrd="0" destOrd="0" parTransId="{8A7A071C-F22A-014A-BB5D-A3B67678731D}" sibTransId="{E235FFB8-B23B-7E43-AA49-32EBDCDB2C3D}"/>
    <dgm:cxn modelId="{CA23389D-6D95-0F4D-9FC5-43A8E5C81632}" srcId="{DCAB7654-44CD-7248-A854-588345ECD3DD}" destId="{E3864707-BA4F-3241-B452-1AE511677B19}" srcOrd="1" destOrd="0" parTransId="{D414542E-8687-E946-9C7D-E4D2A76B6BA6}" sibTransId="{2FE4126B-ED8C-7A4C-989A-DF2A2A777AF9}"/>
    <dgm:cxn modelId="{BD5B5EA9-73D6-BF43-9F13-2A929A5D3773}" srcId="{E3864707-BA4F-3241-B452-1AE511677B19}" destId="{7CBE6F25-E87D-0443-AEA8-1E937AD92918}" srcOrd="0" destOrd="0" parTransId="{29AF5FBF-B868-AA48-BA4C-CFBE3385FCAE}" sibTransId="{969AC621-B684-8342-A8A4-C88A62A1AB4A}"/>
    <dgm:cxn modelId="{491B5D20-1F6E-4A41-A6F8-5EC325E5D563}" srcId="{5AAFC28F-F598-B644-89C4-007B89680E7A}" destId="{8EC57443-673F-4149-8F63-56D901E0A3CB}" srcOrd="0" destOrd="0" parTransId="{ACE03A16-B59C-B548-A8BE-E72497E88E9E}" sibTransId="{22AEEA9E-10C4-8148-8A3F-067EBFE00971}"/>
    <dgm:cxn modelId="{23C05A7B-C2F2-B443-991F-C9B1A706402D}" srcId="{20EAE00B-7420-FA4D-AA23-4953A0621FEA}" destId="{F08D6153-313B-974D-9668-36EC388E54AD}" srcOrd="0" destOrd="0" parTransId="{3670AF2A-3CAA-2845-8C5D-7F62CFAA14AE}" sibTransId="{EBFE42A8-6A9F-654B-AD80-1E73B10E61F1}"/>
    <dgm:cxn modelId="{5E8DFD42-BA42-0749-92AD-94AB166E4071}" srcId="{20EAE00B-7420-FA4D-AA23-4953A0621FEA}" destId="{E2D41EBF-D2B9-6443-8630-33DBE295D587}" srcOrd="1" destOrd="0" parTransId="{11EFF4F6-94D0-274E-871C-4ECE15380014}" sibTransId="{55F3B15F-43E2-FD40-B848-8D1EBEC32905}"/>
    <dgm:cxn modelId="{CE97C95B-8590-5E4B-98C8-10D0EFA0A3F3}" srcId="{5AAFC28F-F598-B644-89C4-007B89680E7A}" destId="{83383C9A-879F-E24C-A60C-3CFEB8A17F16}" srcOrd="1" destOrd="0" parTransId="{BD111099-E0A1-3E4D-BB63-62999A95883B}" sibTransId="{C60B4871-C5B3-DE43-9F22-009279BC1C73}"/>
    <dgm:cxn modelId="{7AE610B7-B718-134E-A38B-0C3D0FCD29C3}" type="presOf" srcId="{83383C9A-879F-E24C-A60C-3CFEB8A17F16}" destId="{EE7E5EC5-1B64-7C4B-B28D-B1047D2D6B84}" srcOrd="0" destOrd="1" presId="urn:microsoft.com/office/officeart/2005/8/layout/chevron2"/>
    <dgm:cxn modelId="{716A9F57-E9C6-2847-9BCA-8C03D79BBF51}" type="presParOf" srcId="{6726B2AA-F0E4-BB48-955E-812825482342}" destId="{9BBC1F7C-5DAF-FF49-BAAB-90D9D9C8D66D}" srcOrd="0" destOrd="0" presId="urn:microsoft.com/office/officeart/2005/8/layout/chevron2"/>
    <dgm:cxn modelId="{4CD1706D-4BAD-4846-8B2B-AF6220932613}" type="presParOf" srcId="{9BBC1F7C-5DAF-FF49-BAAB-90D9D9C8D66D}" destId="{E0947361-F20A-D946-B5C4-B086CFFA5AF3}" srcOrd="0" destOrd="0" presId="urn:microsoft.com/office/officeart/2005/8/layout/chevron2"/>
    <dgm:cxn modelId="{F8FD49DD-D047-FF4F-A11A-BAE4D1B89FE6}" type="presParOf" srcId="{9BBC1F7C-5DAF-FF49-BAAB-90D9D9C8D66D}" destId="{359FB45A-FD5C-9C4C-9303-CC178E4B4B6D}" srcOrd="1" destOrd="0" presId="urn:microsoft.com/office/officeart/2005/8/layout/chevron2"/>
    <dgm:cxn modelId="{864E58D9-267E-3649-BEC7-C4BD416707D8}" type="presParOf" srcId="{6726B2AA-F0E4-BB48-955E-812825482342}" destId="{8AAB881F-DA43-4745-9737-C91208E40042}" srcOrd="1" destOrd="0" presId="urn:microsoft.com/office/officeart/2005/8/layout/chevron2"/>
    <dgm:cxn modelId="{708EA5FD-C436-7C4E-A26B-3C3C130413A2}" type="presParOf" srcId="{6726B2AA-F0E4-BB48-955E-812825482342}" destId="{B5E18836-35C7-2C45-B4DC-2ECACE8DA085}" srcOrd="2" destOrd="0" presId="urn:microsoft.com/office/officeart/2005/8/layout/chevron2"/>
    <dgm:cxn modelId="{51A0B851-E229-0245-97F4-E37BBE7086DF}" type="presParOf" srcId="{B5E18836-35C7-2C45-B4DC-2ECACE8DA085}" destId="{2A441B25-9274-8748-B10C-5A0CB9BCF8ED}" srcOrd="0" destOrd="0" presId="urn:microsoft.com/office/officeart/2005/8/layout/chevron2"/>
    <dgm:cxn modelId="{4F7D39E4-A6B2-054E-BB59-85CBA4F2734E}" type="presParOf" srcId="{B5E18836-35C7-2C45-B4DC-2ECACE8DA085}" destId="{BB013226-969F-E74F-8EA2-813F169C9B10}" srcOrd="1" destOrd="0" presId="urn:microsoft.com/office/officeart/2005/8/layout/chevron2"/>
    <dgm:cxn modelId="{73202D89-EF2B-924B-8308-B02D056DDDAB}" type="presParOf" srcId="{6726B2AA-F0E4-BB48-955E-812825482342}" destId="{86E2843E-DE89-6246-8F9D-330D3F2EC9AB}" srcOrd="3" destOrd="0" presId="urn:microsoft.com/office/officeart/2005/8/layout/chevron2"/>
    <dgm:cxn modelId="{EB49724B-31C4-2C44-BA6D-6FA2A898858E}" type="presParOf" srcId="{6726B2AA-F0E4-BB48-955E-812825482342}" destId="{D3B501FD-6C67-9742-8320-2369C8C5BF4A}" srcOrd="4" destOrd="0" presId="urn:microsoft.com/office/officeart/2005/8/layout/chevron2"/>
    <dgm:cxn modelId="{324ACB09-0C0E-D74B-B9DD-7C78A72A6858}" type="presParOf" srcId="{D3B501FD-6C67-9742-8320-2369C8C5BF4A}" destId="{105B2ADE-F034-7248-B0B9-E900DA89F028}" srcOrd="0" destOrd="0" presId="urn:microsoft.com/office/officeart/2005/8/layout/chevron2"/>
    <dgm:cxn modelId="{680C9A31-B7EA-AB4A-B794-82498211255A}" type="presParOf" srcId="{D3B501FD-6C67-9742-8320-2369C8C5BF4A}" destId="{EE7E5EC5-1B64-7C4B-B28D-B1047D2D6B8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12115C8-9384-3441-8733-8CE29DFDA10E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5F87F70-DF18-424E-95EF-D60FAC18247C}">
      <dgm:prSet phldrT="[Text]"/>
      <dgm:spPr/>
      <dgm:t>
        <a:bodyPr/>
        <a:lstStyle/>
        <a:p>
          <a:r>
            <a:rPr lang="en-US" dirty="0" err="1" smtClean="0"/>
            <a:t>SaaS</a:t>
          </a:r>
          <a:endParaRPr lang="en-US" dirty="0"/>
        </a:p>
      </dgm:t>
    </dgm:pt>
    <dgm:pt modelId="{E664D6CB-A312-8F4A-AA01-CD5349F17F55}" type="parTrans" cxnId="{E8A8624D-7DED-DA4F-9261-AB21BA9E8520}">
      <dgm:prSet/>
      <dgm:spPr/>
      <dgm:t>
        <a:bodyPr/>
        <a:lstStyle/>
        <a:p>
          <a:endParaRPr lang="en-US"/>
        </a:p>
      </dgm:t>
    </dgm:pt>
    <dgm:pt modelId="{CAE796CB-0BD6-8942-87B4-5A8B1DEE58F1}" type="sibTrans" cxnId="{E8A8624D-7DED-DA4F-9261-AB21BA9E8520}">
      <dgm:prSet/>
      <dgm:spPr/>
      <dgm:t>
        <a:bodyPr/>
        <a:lstStyle/>
        <a:p>
          <a:endParaRPr lang="en-US"/>
        </a:p>
      </dgm:t>
    </dgm:pt>
    <dgm:pt modelId="{AC05F1CE-E4CB-8E47-9362-A7C04829962F}">
      <dgm:prSet phldrT="[Text]"/>
      <dgm:spPr/>
      <dgm:t>
        <a:bodyPr/>
        <a:lstStyle/>
        <a:p>
          <a:r>
            <a:rPr lang="en-US" dirty="0" smtClean="0"/>
            <a:t>The ASP strikes back</a:t>
          </a:r>
          <a:endParaRPr lang="en-US" dirty="0"/>
        </a:p>
      </dgm:t>
    </dgm:pt>
    <dgm:pt modelId="{3242C494-5948-CE40-9F53-7DC6F4555627}" type="parTrans" cxnId="{E90F8167-6FE5-6842-8B4E-D4DE34AA7C25}">
      <dgm:prSet/>
      <dgm:spPr/>
      <dgm:t>
        <a:bodyPr/>
        <a:lstStyle/>
        <a:p>
          <a:endParaRPr lang="en-US"/>
        </a:p>
      </dgm:t>
    </dgm:pt>
    <dgm:pt modelId="{139181E1-03A8-674B-BAE7-6E67BFDBF266}" type="sibTrans" cxnId="{E90F8167-6FE5-6842-8B4E-D4DE34AA7C25}">
      <dgm:prSet/>
      <dgm:spPr/>
      <dgm:t>
        <a:bodyPr/>
        <a:lstStyle/>
        <a:p>
          <a:endParaRPr lang="en-US"/>
        </a:p>
      </dgm:t>
    </dgm:pt>
    <dgm:pt modelId="{18406254-24E8-CA49-9CB9-464903BE9225}">
      <dgm:prSet phldrT="[Text]"/>
      <dgm:spPr/>
      <dgm:t>
        <a:bodyPr/>
        <a:lstStyle/>
        <a:p>
          <a:r>
            <a:rPr lang="en-US" dirty="0" err="1" smtClean="0"/>
            <a:t>PaaS</a:t>
          </a:r>
          <a:endParaRPr lang="en-US" dirty="0"/>
        </a:p>
      </dgm:t>
    </dgm:pt>
    <dgm:pt modelId="{4B144AEB-959F-F247-B411-E67B608C7FFC}" type="parTrans" cxnId="{61CF4210-5B48-5F4B-AF5D-C8E45F5D5B73}">
      <dgm:prSet/>
      <dgm:spPr/>
      <dgm:t>
        <a:bodyPr/>
        <a:lstStyle/>
        <a:p>
          <a:endParaRPr lang="en-US"/>
        </a:p>
      </dgm:t>
    </dgm:pt>
    <dgm:pt modelId="{E07B8538-1A21-8648-8E11-65F4A8C1F163}" type="sibTrans" cxnId="{61CF4210-5B48-5F4B-AF5D-C8E45F5D5B73}">
      <dgm:prSet/>
      <dgm:spPr/>
      <dgm:t>
        <a:bodyPr/>
        <a:lstStyle/>
        <a:p>
          <a:endParaRPr lang="en-US"/>
        </a:p>
      </dgm:t>
    </dgm:pt>
    <dgm:pt modelId="{BC34EC1E-DDD9-F94B-AA42-4150DEDA3AC3}">
      <dgm:prSet phldrT="[Text]"/>
      <dgm:spPr/>
      <dgm:t>
        <a:bodyPr/>
        <a:lstStyle/>
        <a:p>
          <a:r>
            <a:rPr lang="en-US" dirty="0" smtClean="0"/>
            <a:t>Return of the JVM</a:t>
          </a:r>
          <a:endParaRPr lang="en-US" dirty="0"/>
        </a:p>
      </dgm:t>
    </dgm:pt>
    <dgm:pt modelId="{11E3D8D1-48A7-EF45-AE63-BE3A5F2FB634}" type="parTrans" cxnId="{5E8E47B4-D799-7F42-9779-A0D2CCE762B0}">
      <dgm:prSet/>
      <dgm:spPr/>
      <dgm:t>
        <a:bodyPr/>
        <a:lstStyle/>
        <a:p>
          <a:endParaRPr lang="en-US"/>
        </a:p>
      </dgm:t>
    </dgm:pt>
    <dgm:pt modelId="{7291D0BC-CFAD-0D4C-817F-EB958D4979B1}" type="sibTrans" cxnId="{5E8E47B4-D799-7F42-9779-A0D2CCE762B0}">
      <dgm:prSet/>
      <dgm:spPr/>
      <dgm:t>
        <a:bodyPr/>
        <a:lstStyle/>
        <a:p>
          <a:endParaRPr lang="en-US"/>
        </a:p>
      </dgm:t>
    </dgm:pt>
    <dgm:pt modelId="{E8F47444-DD6A-4242-9D7F-0C5E53A82DF5}">
      <dgm:prSet phldrT="[Text]"/>
      <dgm:spPr/>
      <dgm:t>
        <a:bodyPr/>
        <a:lstStyle/>
        <a:p>
          <a:r>
            <a:rPr lang="en-US" dirty="0" err="1" smtClean="0"/>
            <a:t>IaaS</a:t>
          </a:r>
          <a:endParaRPr lang="en-US" dirty="0"/>
        </a:p>
      </dgm:t>
    </dgm:pt>
    <dgm:pt modelId="{E4D42CC0-88C1-9F46-A522-FA881F01910B}" type="parTrans" cxnId="{99DF2998-961C-EA4E-89DA-C233FC44E326}">
      <dgm:prSet/>
      <dgm:spPr/>
      <dgm:t>
        <a:bodyPr/>
        <a:lstStyle/>
        <a:p>
          <a:endParaRPr lang="en-US"/>
        </a:p>
      </dgm:t>
    </dgm:pt>
    <dgm:pt modelId="{D9113342-F1DB-DB48-802D-1CFADFFE5957}" type="sibTrans" cxnId="{99DF2998-961C-EA4E-89DA-C233FC44E326}">
      <dgm:prSet/>
      <dgm:spPr/>
      <dgm:t>
        <a:bodyPr/>
        <a:lstStyle/>
        <a:p>
          <a:endParaRPr lang="en-US"/>
        </a:p>
      </dgm:t>
    </dgm:pt>
    <dgm:pt modelId="{FD37E031-C703-CE4B-9D76-4716D77CC650}">
      <dgm:prSet phldrT="[Text]"/>
      <dgm:spPr/>
      <dgm:t>
        <a:bodyPr/>
        <a:lstStyle/>
        <a:p>
          <a:r>
            <a:rPr lang="en-US" dirty="0" smtClean="0"/>
            <a:t>VAR wars</a:t>
          </a:r>
          <a:endParaRPr lang="en-US" dirty="0"/>
        </a:p>
      </dgm:t>
    </dgm:pt>
    <dgm:pt modelId="{877B4BEF-7DEB-E04F-9A0D-50B9C0B73B2F}" type="parTrans" cxnId="{7A458A5D-346E-6D43-913F-AF3581BD1917}">
      <dgm:prSet/>
      <dgm:spPr/>
      <dgm:t>
        <a:bodyPr/>
        <a:lstStyle/>
        <a:p>
          <a:endParaRPr lang="en-US"/>
        </a:p>
      </dgm:t>
    </dgm:pt>
    <dgm:pt modelId="{8DD61C2F-3C04-E843-B673-AFF76E27C0B7}" type="sibTrans" cxnId="{7A458A5D-346E-6D43-913F-AF3581BD1917}">
      <dgm:prSet/>
      <dgm:spPr/>
      <dgm:t>
        <a:bodyPr/>
        <a:lstStyle/>
        <a:p>
          <a:endParaRPr lang="en-US"/>
        </a:p>
      </dgm:t>
    </dgm:pt>
    <dgm:pt modelId="{61A1BD5D-8AD0-8947-AE4A-65C27ECFF0B1}" type="pres">
      <dgm:prSet presAssocID="{312115C8-9384-3441-8733-8CE29DFDA10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24C4592-9057-0C43-BE2E-03555E501982}" type="pres">
      <dgm:prSet presAssocID="{55F87F70-DF18-424E-95EF-D60FAC18247C}" presName="linNode" presStyleCnt="0"/>
      <dgm:spPr/>
    </dgm:pt>
    <dgm:pt modelId="{19CC0240-13FD-E24B-A075-DA8079423E8F}" type="pres">
      <dgm:prSet presAssocID="{55F87F70-DF18-424E-95EF-D60FAC18247C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BCE751-7584-3C4E-B6D0-897D1D24346B}" type="pres">
      <dgm:prSet presAssocID="{55F87F70-DF18-424E-95EF-D60FAC18247C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EA6F07-5749-D445-94BC-EB59CCCA2BDB}" type="pres">
      <dgm:prSet presAssocID="{CAE796CB-0BD6-8942-87B4-5A8B1DEE58F1}" presName="sp" presStyleCnt="0"/>
      <dgm:spPr/>
    </dgm:pt>
    <dgm:pt modelId="{5D61C745-73E5-6E4E-92ED-2D18B61912F9}" type="pres">
      <dgm:prSet presAssocID="{18406254-24E8-CA49-9CB9-464903BE9225}" presName="linNode" presStyleCnt="0"/>
      <dgm:spPr/>
    </dgm:pt>
    <dgm:pt modelId="{8140E2DB-0D8B-CF4E-B797-8B37BCA86B68}" type="pres">
      <dgm:prSet presAssocID="{18406254-24E8-CA49-9CB9-464903BE922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49BCF8-8CDE-1047-9CFD-D5DA381DAACD}" type="pres">
      <dgm:prSet presAssocID="{18406254-24E8-CA49-9CB9-464903BE922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A8347E-27F7-824A-9665-423251994F1D}" type="pres">
      <dgm:prSet presAssocID="{E07B8538-1A21-8648-8E11-65F4A8C1F163}" presName="sp" presStyleCnt="0"/>
      <dgm:spPr/>
    </dgm:pt>
    <dgm:pt modelId="{B4915D6E-F5B8-014F-A826-C37931E312B1}" type="pres">
      <dgm:prSet presAssocID="{E8F47444-DD6A-4242-9D7F-0C5E53A82DF5}" presName="linNode" presStyleCnt="0"/>
      <dgm:spPr/>
    </dgm:pt>
    <dgm:pt modelId="{AFA0FD5E-B09E-F748-A5C1-58DEE218CF7F}" type="pres">
      <dgm:prSet presAssocID="{E8F47444-DD6A-4242-9D7F-0C5E53A82DF5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C909F6-0528-114C-9E85-48C7254252E3}" type="pres">
      <dgm:prSet presAssocID="{E8F47444-DD6A-4242-9D7F-0C5E53A82DF5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8E47B4-D799-7F42-9779-A0D2CCE762B0}" srcId="{18406254-24E8-CA49-9CB9-464903BE9225}" destId="{BC34EC1E-DDD9-F94B-AA42-4150DEDA3AC3}" srcOrd="0" destOrd="0" parTransId="{11E3D8D1-48A7-EF45-AE63-BE3A5F2FB634}" sibTransId="{7291D0BC-CFAD-0D4C-817F-EB958D4979B1}"/>
    <dgm:cxn modelId="{61CF4210-5B48-5F4B-AF5D-C8E45F5D5B73}" srcId="{312115C8-9384-3441-8733-8CE29DFDA10E}" destId="{18406254-24E8-CA49-9CB9-464903BE9225}" srcOrd="1" destOrd="0" parTransId="{4B144AEB-959F-F247-B411-E67B608C7FFC}" sibTransId="{E07B8538-1A21-8648-8E11-65F4A8C1F163}"/>
    <dgm:cxn modelId="{E8A8624D-7DED-DA4F-9261-AB21BA9E8520}" srcId="{312115C8-9384-3441-8733-8CE29DFDA10E}" destId="{55F87F70-DF18-424E-95EF-D60FAC18247C}" srcOrd="0" destOrd="0" parTransId="{E664D6CB-A312-8F4A-AA01-CD5349F17F55}" sibTransId="{CAE796CB-0BD6-8942-87B4-5A8B1DEE58F1}"/>
    <dgm:cxn modelId="{7A458A5D-346E-6D43-913F-AF3581BD1917}" srcId="{E8F47444-DD6A-4242-9D7F-0C5E53A82DF5}" destId="{FD37E031-C703-CE4B-9D76-4716D77CC650}" srcOrd="0" destOrd="0" parTransId="{877B4BEF-7DEB-E04F-9A0D-50B9C0B73B2F}" sibTransId="{8DD61C2F-3C04-E843-B673-AFF76E27C0B7}"/>
    <dgm:cxn modelId="{9A44C298-E159-0D47-94B5-15CCDE021A97}" type="presOf" srcId="{FD37E031-C703-CE4B-9D76-4716D77CC650}" destId="{B5C909F6-0528-114C-9E85-48C7254252E3}" srcOrd="0" destOrd="0" presId="urn:microsoft.com/office/officeart/2005/8/layout/vList5"/>
    <dgm:cxn modelId="{B5695EF3-2E2F-4F4B-AE64-0E9343EE8BDB}" type="presOf" srcId="{312115C8-9384-3441-8733-8CE29DFDA10E}" destId="{61A1BD5D-8AD0-8947-AE4A-65C27ECFF0B1}" srcOrd="0" destOrd="0" presId="urn:microsoft.com/office/officeart/2005/8/layout/vList5"/>
    <dgm:cxn modelId="{E30582A3-7DF7-D14A-830A-1465FD4A691F}" type="presOf" srcId="{18406254-24E8-CA49-9CB9-464903BE9225}" destId="{8140E2DB-0D8B-CF4E-B797-8B37BCA86B68}" srcOrd="0" destOrd="0" presId="urn:microsoft.com/office/officeart/2005/8/layout/vList5"/>
    <dgm:cxn modelId="{86340F01-6BC6-634A-B021-E499743D55F6}" type="presOf" srcId="{BC34EC1E-DDD9-F94B-AA42-4150DEDA3AC3}" destId="{3E49BCF8-8CDE-1047-9CFD-D5DA381DAACD}" srcOrd="0" destOrd="0" presId="urn:microsoft.com/office/officeart/2005/8/layout/vList5"/>
    <dgm:cxn modelId="{E90F8167-6FE5-6842-8B4E-D4DE34AA7C25}" srcId="{55F87F70-DF18-424E-95EF-D60FAC18247C}" destId="{AC05F1CE-E4CB-8E47-9362-A7C04829962F}" srcOrd="0" destOrd="0" parTransId="{3242C494-5948-CE40-9F53-7DC6F4555627}" sibTransId="{139181E1-03A8-674B-BAE7-6E67BFDBF266}"/>
    <dgm:cxn modelId="{47505923-4C1D-FF47-9235-FF281A80A0B9}" type="presOf" srcId="{55F87F70-DF18-424E-95EF-D60FAC18247C}" destId="{19CC0240-13FD-E24B-A075-DA8079423E8F}" srcOrd="0" destOrd="0" presId="urn:microsoft.com/office/officeart/2005/8/layout/vList5"/>
    <dgm:cxn modelId="{99DF2998-961C-EA4E-89DA-C233FC44E326}" srcId="{312115C8-9384-3441-8733-8CE29DFDA10E}" destId="{E8F47444-DD6A-4242-9D7F-0C5E53A82DF5}" srcOrd="2" destOrd="0" parTransId="{E4D42CC0-88C1-9F46-A522-FA881F01910B}" sibTransId="{D9113342-F1DB-DB48-802D-1CFADFFE5957}"/>
    <dgm:cxn modelId="{0896FC71-4CC7-6B49-9EFF-8212214291AB}" type="presOf" srcId="{AC05F1CE-E4CB-8E47-9362-A7C04829962F}" destId="{BABCE751-7584-3C4E-B6D0-897D1D24346B}" srcOrd="0" destOrd="0" presId="urn:microsoft.com/office/officeart/2005/8/layout/vList5"/>
    <dgm:cxn modelId="{8CFA06FD-A95E-3A4F-BCA6-1EC19B7C022C}" type="presOf" srcId="{E8F47444-DD6A-4242-9D7F-0C5E53A82DF5}" destId="{AFA0FD5E-B09E-F748-A5C1-58DEE218CF7F}" srcOrd="0" destOrd="0" presId="urn:microsoft.com/office/officeart/2005/8/layout/vList5"/>
    <dgm:cxn modelId="{7AA272E4-B734-034F-BE65-D7D228B34C14}" type="presParOf" srcId="{61A1BD5D-8AD0-8947-AE4A-65C27ECFF0B1}" destId="{224C4592-9057-0C43-BE2E-03555E501982}" srcOrd="0" destOrd="0" presId="urn:microsoft.com/office/officeart/2005/8/layout/vList5"/>
    <dgm:cxn modelId="{C92D3BC8-C005-584D-849D-312CD9E2000B}" type="presParOf" srcId="{224C4592-9057-0C43-BE2E-03555E501982}" destId="{19CC0240-13FD-E24B-A075-DA8079423E8F}" srcOrd="0" destOrd="0" presId="urn:microsoft.com/office/officeart/2005/8/layout/vList5"/>
    <dgm:cxn modelId="{C4BA97E3-CFB4-1D44-990F-27A91936B174}" type="presParOf" srcId="{224C4592-9057-0C43-BE2E-03555E501982}" destId="{BABCE751-7584-3C4E-B6D0-897D1D24346B}" srcOrd="1" destOrd="0" presId="urn:microsoft.com/office/officeart/2005/8/layout/vList5"/>
    <dgm:cxn modelId="{82C50ED6-9A03-C84F-BBB2-73297A75C1C0}" type="presParOf" srcId="{61A1BD5D-8AD0-8947-AE4A-65C27ECFF0B1}" destId="{7FEA6F07-5749-D445-94BC-EB59CCCA2BDB}" srcOrd="1" destOrd="0" presId="urn:microsoft.com/office/officeart/2005/8/layout/vList5"/>
    <dgm:cxn modelId="{B07FA31E-E4D7-9646-B97D-AD54A0D61F0A}" type="presParOf" srcId="{61A1BD5D-8AD0-8947-AE4A-65C27ECFF0B1}" destId="{5D61C745-73E5-6E4E-92ED-2D18B61912F9}" srcOrd="2" destOrd="0" presId="urn:microsoft.com/office/officeart/2005/8/layout/vList5"/>
    <dgm:cxn modelId="{BC1A784F-95DC-0A49-8E38-F897376D3C06}" type="presParOf" srcId="{5D61C745-73E5-6E4E-92ED-2D18B61912F9}" destId="{8140E2DB-0D8B-CF4E-B797-8B37BCA86B68}" srcOrd="0" destOrd="0" presId="urn:microsoft.com/office/officeart/2005/8/layout/vList5"/>
    <dgm:cxn modelId="{69AAA0CC-A59D-1D43-8660-C873C791378F}" type="presParOf" srcId="{5D61C745-73E5-6E4E-92ED-2D18B61912F9}" destId="{3E49BCF8-8CDE-1047-9CFD-D5DA381DAACD}" srcOrd="1" destOrd="0" presId="urn:microsoft.com/office/officeart/2005/8/layout/vList5"/>
    <dgm:cxn modelId="{C478B092-EB43-FB4E-A391-6CC5E76E46DD}" type="presParOf" srcId="{61A1BD5D-8AD0-8947-AE4A-65C27ECFF0B1}" destId="{6BA8347E-27F7-824A-9665-423251994F1D}" srcOrd="3" destOrd="0" presId="urn:microsoft.com/office/officeart/2005/8/layout/vList5"/>
    <dgm:cxn modelId="{1D17B90D-F242-AB40-B3D7-DC1F6EAF9D5A}" type="presParOf" srcId="{61A1BD5D-8AD0-8947-AE4A-65C27ECFF0B1}" destId="{B4915D6E-F5B8-014F-A826-C37931E312B1}" srcOrd="4" destOrd="0" presId="urn:microsoft.com/office/officeart/2005/8/layout/vList5"/>
    <dgm:cxn modelId="{FEE3CE43-0AEF-8C45-8104-CCD5A36BBB4F}" type="presParOf" srcId="{B4915D6E-F5B8-014F-A826-C37931E312B1}" destId="{AFA0FD5E-B09E-F748-A5C1-58DEE218CF7F}" srcOrd="0" destOrd="0" presId="urn:microsoft.com/office/officeart/2005/8/layout/vList5"/>
    <dgm:cxn modelId="{A057E85F-9E65-634B-A62F-F76BD0A6F0EE}" type="presParOf" srcId="{B4915D6E-F5B8-014F-A826-C37931E312B1}" destId="{B5C909F6-0528-114C-9E85-48C7254252E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4260AFA-A044-6342-8413-DD20D4AA38FC}" type="doc">
      <dgm:prSet loTypeId="urn:microsoft.com/office/officeart/2005/8/layout/arrow1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7970C81-122E-334F-8C77-99A452FF0983}">
      <dgm:prSet phldrT="[Text]"/>
      <dgm:spPr/>
      <dgm:t>
        <a:bodyPr/>
        <a:lstStyle/>
        <a:p>
          <a:r>
            <a:rPr lang="en-US" dirty="0" smtClean="0"/>
            <a:t>Dev</a:t>
          </a:r>
          <a:endParaRPr lang="en-US" dirty="0"/>
        </a:p>
      </dgm:t>
    </dgm:pt>
    <dgm:pt modelId="{10F2B2A5-CAAD-7445-B646-9FA99FF507B6}" type="parTrans" cxnId="{815F9329-CC7D-CE4C-9B32-5866265F239E}">
      <dgm:prSet/>
      <dgm:spPr/>
      <dgm:t>
        <a:bodyPr/>
        <a:lstStyle/>
        <a:p>
          <a:endParaRPr lang="en-US"/>
        </a:p>
      </dgm:t>
    </dgm:pt>
    <dgm:pt modelId="{532B68A3-0A61-5A49-8D6F-802E72F038C7}" type="sibTrans" cxnId="{815F9329-CC7D-CE4C-9B32-5866265F239E}">
      <dgm:prSet/>
      <dgm:spPr/>
      <dgm:t>
        <a:bodyPr/>
        <a:lstStyle/>
        <a:p>
          <a:endParaRPr lang="en-US"/>
        </a:p>
      </dgm:t>
    </dgm:pt>
    <dgm:pt modelId="{C9CE6FD6-EE9C-5745-A0DB-CF53432F7005}">
      <dgm:prSet phldrT="[Text]"/>
      <dgm:spPr/>
      <dgm:t>
        <a:bodyPr/>
        <a:lstStyle/>
        <a:p>
          <a:r>
            <a:rPr lang="en-US" dirty="0" smtClean="0"/>
            <a:t>Ops</a:t>
          </a:r>
          <a:endParaRPr lang="en-US" dirty="0"/>
        </a:p>
      </dgm:t>
    </dgm:pt>
    <dgm:pt modelId="{5C539095-C3FE-B14F-8D0D-AAEA02E065CE}" type="parTrans" cxnId="{7B5C1941-F9F1-C14B-9FE7-EB2E0E4F376F}">
      <dgm:prSet/>
      <dgm:spPr/>
      <dgm:t>
        <a:bodyPr/>
        <a:lstStyle/>
        <a:p>
          <a:endParaRPr lang="en-US"/>
        </a:p>
      </dgm:t>
    </dgm:pt>
    <dgm:pt modelId="{9D875EB4-091D-6D4B-B25C-1C7F2A721C3E}" type="sibTrans" cxnId="{7B5C1941-F9F1-C14B-9FE7-EB2E0E4F376F}">
      <dgm:prSet/>
      <dgm:spPr/>
      <dgm:t>
        <a:bodyPr/>
        <a:lstStyle/>
        <a:p>
          <a:endParaRPr lang="en-US"/>
        </a:p>
      </dgm:t>
    </dgm:pt>
    <dgm:pt modelId="{3718964E-0D18-DC42-A0AB-E8B21F00FA87}" type="pres">
      <dgm:prSet presAssocID="{14260AFA-A044-6342-8413-DD20D4AA38F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F03B68A-FEDA-564D-9755-D56F4FF4D322}" type="pres">
      <dgm:prSet presAssocID="{67970C81-122E-334F-8C77-99A452FF0983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0003CA-D798-094F-90FD-3575DCD2DFE0}" type="pres">
      <dgm:prSet presAssocID="{C9CE6FD6-EE9C-5745-A0DB-CF53432F7005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200A313-DB05-484B-8895-CAEE77BFE69B}" type="presOf" srcId="{14260AFA-A044-6342-8413-DD20D4AA38FC}" destId="{3718964E-0D18-DC42-A0AB-E8B21F00FA87}" srcOrd="0" destOrd="0" presId="urn:microsoft.com/office/officeart/2005/8/layout/arrow1"/>
    <dgm:cxn modelId="{7B5C1941-F9F1-C14B-9FE7-EB2E0E4F376F}" srcId="{14260AFA-A044-6342-8413-DD20D4AA38FC}" destId="{C9CE6FD6-EE9C-5745-A0DB-CF53432F7005}" srcOrd="1" destOrd="0" parTransId="{5C539095-C3FE-B14F-8D0D-AAEA02E065CE}" sibTransId="{9D875EB4-091D-6D4B-B25C-1C7F2A721C3E}"/>
    <dgm:cxn modelId="{815F9329-CC7D-CE4C-9B32-5866265F239E}" srcId="{14260AFA-A044-6342-8413-DD20D4AA38FC}" destId="{67970C81-122E-334F-8C77-99A452FF0983}" srcOrd="0" destOrd="0" parTransId="{10F2B2A5-CAAD-7445-B646-9FA99FF507B6}" sibTransId="{532B68A3-0A61-5A49-8D6F-802E72F038C7}"/>
    <dgm:cxn modelId="{51A3739A-702D-144F-B6D3-2746468467A3}" type="presOf" srcId="{C9CE6FD6-EE9C-5745-A0DB-CF53432F7005}" destId="{FD0003CA-D798-094F-90FD-3575DCD2DFE0}" srcOrd="0" destOrd="0" presId="urn:microsoft.com/office/officeart/2005/8/layout/arrow1"/>
    <dgm:cxn modelId="{2A3216A1-945E-5548-8DDC-9AD4DE457D4D}" type="presOf" srcId="{67970C81-122E-334F-8C77-99A452FF0983}" destId="{3F03B68A-FEDA-564D-9755-D56F4FF4D322}" srcOrd="0" destOrd="0" presId="urn:microsoft.com/office/officeart/2005/8/layout/arrow1"/>
    <dgm:cxn modelId="{BA21EA43-795B-DF49-AA27-35E166AC69E5}" type="presParOf" srcId="{3718964E-0D18-DC42-A0AB-E8B21F00FA87}" destId="{3F03B68A-FEDA-564D-9755-D56F4FF4D322}" srcOrd="0" destOrd="0" presId="urn:microsoft.com/office/officeart/2005/8/layout/arrow1"/>
    <dgm:cxn modelId="{14E346E4-2E01-A94D-BCFC-CD751DBED48B}" type="presParOf" srcId="{3718964E-0D18-DC42-A0AB-E8B21F00FA87}" destId="{FD0003CA-D798-094F-90FD-3575DCD2DFE0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BF7350F-2713-F248-BAF5-AA4683820088}" type="doc">
      <dgm:prSet loTypeId="urn:microsoft.com/office/officeart/2005/8/layout/matrix2" loCatId="matrix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1C3119-51E1-9045-8519-C1D43224B745}">
      <dgm:prSet phldrT="[Text]"/>
      <dgm:spPr/>
      <dgm:t>
        <a:bodyPr/>
        <a:lstStyle/>
        <a:p>
          <a:r>
            <a:rPr lang="en-US" dirty="0" smtClean="0"/>
            <a:t>KVM</a:t>
          </a:r>
          <a:endParaRPr lang="en-US" dirty="0"/>
        </a:p>
      </dgm:t>
    </dgm:pt>
    <dgm:pt modelId="{EB24B744-B5B4-034D-9AD9-9803C8165088}" type="parTrans" cxnId="{B7403CCD-3E3C-E942-BF50-6EFDEBC703E9}">
      <dgm:prSet/>
      <dgm:spPr/>
      <dgm:t>
        <a:bodyPr/>
        <a:lstStyle/>
        <a:p>
          <a:endParaRPr lang="en-US"/>
        </a:p>
      </dgm:t>
    </dgm:pt>
    <dgm:pt modelId="{9F71422D-BE84-EE45-BCA1-5B3DB7F4B592}" type="sibTrans" cxnId="{B7403CCD-3E3C-E942-BF50-6EFDEBC703E9}">
      <dgm:prSet/>
      <dgm:spPr/>
      <dgm:t>
        <a:bodyPr/>
        <a:lstStyle/>
        <a:p>
          <a:endParaRPr lang="en-US"/>
        </a:p>
      </dgm:t>
    </dgm:pt>
    <dgm:pt modelId="{C505E774-C638-1C4C-A372-F86E993FAB70}">
      <dgm:prSet phldrT="[Text]"/>
      <dgm:spPr/>
      <dgm:t>
        <a:bodyPr/>
        <a:lstStyle/>
        <a:p>
          <a:r>
            <a:rPr lang="en-US" dirty="0" err="1" smtClean="0"/>
            <a:t>Xen</a:t>
          </a:r>
          <a:endParaRPr lang="en-US" dirty="0"/>
        </a:p>
      </dgm:t>
    </dgm:pt>
    <dgm:pt modelId="{9E80F9B2-538D-8A41-8162-9981381B8923}" type="parTrans" cxnId="{4EC7728A-59BF-8B4D-9433-88B708BE0688}">
      <dgm:prSet/>
      <dgm:spPr/>
      <dgm:t>
        <a:bodyPr/>
        <a:lstStyle/>
        <a:p>
          <a:endParaRPr lang="en-US"/>
        </a:p>
      </dgm:t>
    </dgm:pt>
    <dgm:pt modelId="{CCFCCC48-0E9D-B846-8C6E-D6ABF0985298}" type="sibTrans" cxnId="{4EC7728A-59BF-8B4D-9433-88B708BE0688}">
      <dgm:prSet/>
      <dgm:spPr/>
      <dgm:t>
        <a:bodyPr/>
        <a:lstStyle/>
        <a:p>
          <a:endParaRPr lang="en-US"/>
        </a:p>
      </dgm:t>
    </dgm:pt>
    <dgm:pt modelId="{5EAB1796-8272-624C-A28B-2DE8DABDAD44}">
      <dgm:prSet phldrT="[Text]"/>
      <dgm:spPr/>
      <dgm:t>
        <a:bodyPr/>
        <a:lstStyle/>
        <a:p>
          <a:r>
            <a:rPr lang="en-US" dirty="0" smtClean="0"/>
            <a:t>Hyper-V</a:t>
          </a:r>
          <a:endParaRPr lang="en-US" dirty="0"/>
        </a:p>
      </dgm:t>
    </dgm:pt>
    <dgm:pt modelId="{E91DA726-05CC-BF48-ABBA-8EB0E8B0EE55}" type="parTrans" cxnId="{48CB3F7A-0126-5442-A1F1-8F8597541E18}">
      <dgm:prSet/>
      <dgm:spPr/>
      <dgm:t>
        <a:bodyPr/>
        <a:lstStyle/>
        <a:p>
          <a:endParaRPr lang="en-US"/>
        </a:p>
      </dgm:t>
    </dgm:pt>
    <dgm:pt modelId="{B37C0BC1-52ED-1A4E-85E9-75FCDFF0C003}" type="sibTrans" cxnId="{48CB3F7A-0126-5442-A1F1-8F8597541E18}">
      <dgm:prSet/>
      <dgm:spPr/>
      <dgm:t>
        <a:bodyPr/>
        <a:lstStyle/>
        <a:p>
          <a:endParaRPr lang="en-US"/>
        </a:p>
      </dgm:t>
    </dgm:pt>
    <dgm:pt modelId="{0762C90D-537A-DD4A-9CC7-1861DE3B4665}">
      <dgm:prSet phldrT="[Text]"/>
      <dgm:spPr/>
      <dgm:t>
        <a:bodyPr/>
        <a:lstStyle/>
        <a:p>
          <a:r>
            <a:rPr lang="en-US" dirty="0" smtClean="0"/>
            <a:t>ESX</a:t>
          </a:r>
          <a:endParaRPr lang="en-US" dirty="0"/>
        </a:p>
      </dgm:t>
    </dgm:pt>
    <dgm:pt modelId="{B65B6453-6C17-AD43-A96E-EB45C908E62C}" type="parTrans" cxnId="{61E7DA75-5E17-8F41-9DF4-CBB36F3E7806}">
      <dgm:prSet/>
      <dgm:spPr/>
      <dgm:t>
        <a:bodyPr/>
        <a:lstStyle/>
        <a:p>
          <a:endParaRPr lang="en-US"/>
        </a:p>
      </dgm:t>
    </dgm:pt>
    <dgm:pt modelId="{DF587E52-DEEB-AE4F-ABE7-ED17A9B0AD56}" type="sibTrans" cxnId="{61E7DA75-5E17-8F41-9DF4-CBB36F3E7806}">
      <dgm:prSet/>
      <dgm:spPr/>
      <dgm:t>
        <a:bodyPr/>
        <a:lstStyle/>
        <a:p>
          <a:endParaRPr lang="en-US"/>
        </a:p>
      </dgm:t>
    </dgm:pt>
    <dgm:pt modelId="{B253AA18-3EBE-7641-A56D-83A328CFA0C9}" type="pres">
      <dgm:prSet presAssocID="{7BF7350F-2713-F248-BAF5-AA4683820088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00C1677-54F6-F04D-A65F-BD46D6A956C6}" type="pres">
      <dgm:prSet presAssocID="{7BF7350F-2713-F248-BAF5-AA4683820088}" presName="axisShape" presStyleLbl="bgShp" presStyleIdx="0" presStyleCnt="1"/>
      <dgm:spPr/>
    </dgm:pt>
    <dgm:pt modelId="{90580726-549E-E841-9BD6-D2CFBABF0848}" type="pres">
      <dgm:prSet presAssocID="{7BF7350F-2713-F248-BAF5-AA4683820088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404819-B91F-0444-856C-FC6AE290C2BC}" type="pres">
      <dgm:prSet presAssocID="{7BF7350F-2713-F248-BAF5-AA4683820088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911A4B-1420-3B41-AC18-402FB7ADA88B}" type="pres">
      <dgm:prSet presAssocID="{7BF7350F-2713-F248-BAF5-AA4683820088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5175AA-F8BB-B84B-8CC7-878CE3136EB8}" type="pres">
      <dgm:prSet presAssocID="{7BF7350F-2713-F248-BAF5-AA4683820088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4F42EDE-A44B-F549-AE68-5301EE726101}" type="presOf" srcId="{0762C90D-537A-DD4A-9CC7-1861DE3B4665}" destId="{D25175AA-F8BB-B84B-8CC7-878CE3136EB8}" srcOrd="0" destOrd="0" presId="urn:microsoft.com/office/officeart/2005/8/layout/matrix2"/>
    <dgm:cxn modelId="{14BFE4EA-AAC7-C74F-9FD5-7E2A4C3EABAF}" type="presOf" srcId="{5EAB1796-8272-624C-A28B-2DE8DABDAD44}" destId="{10911A4B-1420-3B41-AC18-402FB7ADA88B}" srcOrd="0" destOrd="0" presId="urn:microsoft.com/office/officeart/2005/8/layout/matrix2"/>
    <dgm:cxn modelId="{4EC7728A-59BF-8B4D-9433-88B708BE0688}" srcId="{7BF7350F-2713-F248-BAF5-AA4683820088}" destId="{C505E774-C638-1C4C-A372-F86E993FAB70}" srcOrd="1" destOrd="0" parTransId="{9E80F9B2-538D-8A41-8162-9981381B8923}" sibTransId="{CCFCCC48-0E9D-B846-8C6E-D6ABF0985298}"/>
    <dgm:cxn modelId="{ED5A355C-FB60-DC47-A0B6-99A1B087B2F1}" type="presOf" srcId="{7BF7350F-2713-F248-BAF5-AA4683820088}" destId="{B253AA18-3EBE-7641-A56D-83A328CFA0C9}" srcOrd="0" destOrd="0" presId="urn:microsoft.com/office/officeart/2005/8/layout/matrix2"/>
    <dgm:cxn modelId="{48CB3F7A-0126-5442-A1F1-8F8597541E18}" srcId="{7BF7350F-2713-F248-BAF5-AA4683820088}" destId="{5EAB1796-8272-624C-A28B-2DE8DABDAD44}" srcOrd="2" destOrd="0" parTransId="{E91DA726-05CC-BF48-ABBA-8EB0E8B0EE55}" sibTransId="{B37C0BC1-52ED-1A4E-85E9-75FCDFF0C003}"/>
    <dgm:cxn modelId="{D3E0C270-3BF8-C441-BDA3-07ECB0AA3702}" type="presOf" srcId="{D81C3119-51E1-9045-8519-C1D43224B745}" destId="{90580726-549E-E841-9BD6-D2CFBABF0848}" srcOrd="0" destOrd="0" presId="urn:microsoft.com/office/officeart/2005/8/layout/matrix2"/>
    <dgm:cxn modelId="{2285695A-A4F7-EA4D-9AA7-7F60BA256680}" type="presOf" srcId="{C505E774-C638-1C4C-A372-F86E993FAB70}" destId="{AE404819-B91F-0444-856C-FC6AE290C2BC}" srcOrd="0" destOrd="0" presId="urn:microsoft.com/office/officeart/2005/8/layout/matrix2"/>
    <dgm:cxn modelId="{B7403CCD-3E3C-E942-BF50-6EFDEBC703E9}" srcId="{7BF7350F-2713-F248-BAF5-AA4683820088}" destId="{D81C3119-51E1-9045-8519-C1D43224B745}" srcOrd="0" destOrd="0" parTransId="{EB24B744-B5B4-034D-9AD9-9803C8165088}" sibTransId="{9F71422D-BE84-EE45-BCA1-5B3DB7F4B592}"/>
    <dgm:cxn modelId="{61E7DA75-5E17-8F41-9DF4-CBB36F3E7806}" srcId="{7BF7350F-2713-F248-BAF5-AA4683820088}" destId="{0762C90D-537A-DD4A-9CC7-1861DE3B4665}" srcOrd="3" destOrd="0" parTransId="{B65B6453-6C17-AD43-A96E-EB45C908E62C}" sibTransId="{DF587E52-DEEB-AE4F-ABE7-ED17A9B0AD56}"/>
    <dgm:cxn modelId="{40E8D20E-8026-C045-8FC9-9D73C10F66ED}" type="presParOf" srcId="{B253AA18-3EBE-7641-A56D-83A328CFA0C9}" destId="{500C1677-54F6-F04D-A65F-BD46D6A956C6}" srcOrd="0" destOrd="0" presId="urn:microsoft.com/office/officeart/2005/8/layout/matrix2"/>
    <dgm:cxn modelId="{8A6D33C5-568E-B044-B821-4DEB354105E5}" type="presParOf" srcId="{B253AA18-3EBE-7641-A56D-83A328CFA0C9}" destId="{90580726-549E-E841-9BD6-D2CFBABF0848}" srcOrd="1" destOrd="0" presId="urn:microsoft.com/office/officeart/2005/8/layout/matrix2"/>
    <dgm:cxn modelId="{24DE7568-D52A-FA41-8817-391BCCB4CD55}" type="presParOf" srcId="{B253AA18-3EBE-7641-A56D-83A328CFA0C9}" destId="{AE404819-B91F-0444-856C-FC6AE290C2BC}" srcOrd="2" destOrd="0" presId="urn:microsoft.com/office/officeart/2005/8/layout/matrix2"/>
    <dgm:cxn modelId="{6BA49E82-A8C7-AD46-BA51-EBDE6AB95734}" type="presParOf" srcId="{B253AA18-3EBE-7641-A56D-83A328CFA0C9}" destId="{10911A4B-1420-3B41-AC18-402FB7ADA88B}" srcOrd="3" destOrd="0" presId="urn:microsoft.com/office/officeart/2005/8/layout/matrix2"/>
    <dgm:cxn modelId="{F577761F-99B8-3E42-937A-939D3B9E5DDF}" type="presParOf" srcId="{B253AA18-3EBE-7641-A56D-83A328CFA0C9}" destId="{D25175AA-F8BB-B84B-8CC7-878CE3136EB8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E17402-921A-354E-A9D5-10F8A6A1E52B}">
      <dsp:nvSpPr>
        <dsp:cNvPr id="0" name=""/>
        <dsp:cNvSpPr/>
      </dsp:nvSpPr>
      <dsp:spPr>
        <a:xfrm>
          <a:off x="0" y="126999"/>
          <a:ext cx="6096000" cy="38100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BD12505-A6CF-3D4C-9F15-74EF08D380C5}">
      <dsp:nvSpPr>
        <dsp:cNvPr id="0" name=""/>
        <dsp:cNvSpPr/>
      </dsp:nvSpPr>
      <dsp:spPr>
        <a:xfrm>
          <a:off x="774192" y="2756661"/>
          <a:ext cx="158496" cy="15849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531FAC1-6A93-C943-8B4C-1FDFEF0BAD06}">
      <dsp:nvSpPr>
        <dsp:cNvPr id="0" name=""/>
        <dsp:cNvSpPr/>
      </dsp:nvSpPr>
      <dsp:spPr>
        <a:xfrm>
          <a:off x="853440" y="2835910"/>
          <a:ext cx="1420368" cy="1101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984" tIns="0" rIns="0" bIns="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smtClean="0">
            <a:solidFill>
              <a:srgbClr val="FFFFFF"/>
            </a:solidFill>
          </a:endParaRPr>
        </a:p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smtClean="0">
              <a:solidFill>
                <a:srgbClr val="FFFFFF"/>
              </a:solidFill>
            </a:rPr>
            <a:t>Devices</a:t>
          </a:r>
          <a:endParaRPr lang="en-US" sz="2700" kern="1200" dirty="0">
            <a:solidFill>
              <a:srgbClr val="FFFFFF"/>
            </a:solidFill>
          </a:endParaRPr>
        </a:p>
      </dsp:txBody>
      <dsp:txXfrm>
        <a:off x="853440" y="2835910"/>
        <a:ext cx="1420368" cy="1101090"/>
      </dsp:txXfrm>
    </dsp:sp>
    <dsp:sp modelId="{8BEEB850-7423-D74C-B243-2786A78D57AF}">
      <dsp:nvSpPr>
        <dsp:cNvPr id="0" name=""/>
        <dsp:cNvSpPr/>
      </dsp:nvSpPr>
      <dsp:spPr>
        <a:xfrm>
          <a:off x="2173224" y="1721103"/>
          <a:ext cx="286512" cy="28651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331A739-E122-0741-9B11-1ECBB37AB2E3}">
      <dsp:nvSpPr>
        <dsp:cNvPr id="0" name=""/>
        <dsp:cNvSpPr/>
      </dsp:nvSpPr>
      <dsp:spPr>
        <a:xfrm>
          <a:off x="2316480" y="1864359"/>
          <a:ext cx="1463040" cy="2072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817" tIns="0" rIns="0" bIns="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smtClean="0">
            <a:solidFill>
              <a:srgbClr val="FFFFFF"/>
            </a:solidFill>
          </a:endParaRPr>
        </a:p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smtClean="0">
              <a:solidFill>
                <a:srgbClr val="FFFFFF"/>
              </a:solidFill>
            </a:rPr>
            <a:t>Desktops</a:t>
          </a:r>
          <a:endParaRPr lang="en-US" sz="2700" kern="1200" dirty="0">
            <a:solidFill>
              <a:srgbClr val="FFFFFF"/>
            </a:solidFill>
          </a:endParaRPr>
        </a:p>
      </dsp:txBody>
      <dsp:txXfrm>
        <a:off x="2316480" y="1864359"/>
        <a:ext cx="1463040" cy="2072640"/>
      </dsp:txXfrm>
    </dsp:sp>
    <dsp:sp modelId="{BD164479-A371-5A4F-AC53-E85478C6632C}">
      <dsp:nvSpPr>
        <dsp:cNvPr id="0" name=""/>
        <dsp:cNvSpPr/>
      </dsp:nvSpPr>
      <dsp:spPr>
        <a:xfrm>
          <a:off x="3855720" y="1090929"/>
          <a:ext cx="396240" cy="39624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5ABDA8B-4A1A-3A4F-9754-B8D2CA653B0B}">
      <dsp:nvSpPr>
        <dsp:cNvPr id="0" name=""/>
        <dsp:cNvSpPr/>
      </dsp:nvSpPr>
      <dsp:spPr>
        <a:xfrm>
          <a:off x="4053840" y="1289049"/>
          <a:ext cx="1463040" cy="2647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959" tIns="0" rIns="0" bIns="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 smtClean="0">
            <a:solidFill>
              <a:srgbClr val="FFFFFF"/>
            </a:solidFill>
          </a:endParaRPr>
        </a:p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>
              <a:solidFill>
                <a:srgbClr val="FFFFFF"/>
              </a:solidFill>
            </a:rPr>
            <a:t>Servers</a:t>
          </a:r>
          <a:endParaRPr lang="en-US" sz="2700" kern="1200" dirty="0">
            <a:solidFill>
              <a:srgbClr val="FFFFFF"/>
            </a:solidFill>
          </a:endParaRPr>
        </a:p>
      </dsp:txBody>
      <dsp:txXfrm>
        <a:off x="4053840" y="1289049"/>
        <a:ext cx="1463040" cy="264795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E868D5-574E-BD45-ABD1-B8FD7524B1D2}">
      <dsp:nvSpPr>
        <dsp:cNvPr id="0" name=""/>
        <dsp:cNvSpPr/>
      </dsp:nvSpPr>
      <dsp:spPr>
        <a:xfrm>
          <a:off x="941181" y="0"/>
          <a:ext cx="4064000" cy="40640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Cloud Foundry</a:t>
          </a:r>
          <a:endParaRPr lang="en-US" sz="2400" kern="1200" dirty="0"/>
        </a:p>
      </dsp:txBody>
      <dsp:txXfrm>
        <a:off x="2262997" y="203199"/>
        <a:ext cx="1420368" cy="609600"/>
      </dsp:txXfrm>
    </dsp:sp>
    <dsp:sp modelId="{466A70BB-2007-024A-9F3F-507D520488DC}">
      <dsp:nvSpPr>
        <dsp:cNvPr id="0" name=""/>
        <dsp:cNvSpPr/>
      </dsp:nvSpPr>
      <dsp:spPr>
        <a:xfrm>
          <a:off x="1524000" y="1015999"/>
          <a:ext cx="3048000" cy="30480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vSphere</a:t>
          </a:r>
          <a:endParaRPr lang="en-US" sz="2400" kern="1200" dirty="0"/>
        </a:p>
      </dsp:txBody>
      <dsp:txXfrm>
        <a:off x="2337816" y="1206499"/>
        <a:ext cx="1420368" cy="571500"/>
      </dsp:txXfrm>
    </dsp:sp>
    <dsp:sp modelId="{1A104F64-E2F4-324D-9739-5F5DDC3F2B74}">
      <dsp:nvSpPr>
        <dsp:cNvPr id="0" name=""/>
        <dsp:cNvSpPr/>
      </dsp:nvSpPr>
      <dsp:spPr>
        <a:xfrm>
          <a:off x="2032000" y="2032000"/>
          <a:ext cx="2032000" cy="20320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ESX</a:t>
          </a:r>
          <a:endParaRPr lang="en-US" sz="3600" kern="1200" dirty="0"/>
        </a:p>
      </dsp:txBody>
      <dsp:txXfrm>
        <a:off x="2329579" y="2540000"/>
        <a:ext cx="1436840" cy="101600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E868D5-574E-BD45-ABD1-B8FD7524B1D2}">
      <dsp:nvSpPr>
        <dsp:cNvPr id="0" name=""/>
        <dsp:cNvSpPr/>
      </dsp:nvSpPr>
      <dsp:spPr>
        <a:xfrm>
          <a:off x="453572" y="0"/>
          <a:ext cx="4064000" cy="40640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Cloud Foundry</a:t>
          </a:r>
          <a:endParaRPr lang="en-US" sz="2400" kern="1200" dirty="0"/>
        </a:p>
      </dsp:txBody>
      <dsp:txXfrm>
        <a:off x="1775388" y="203199"/>
        <a:ext cx="1420368" cy="609600"/>
      </dsp:txXfrm>
    </dsp:sp>
    <dsp:sp modelId="{466A70BB-2007-024A-9F3F-507D520488DC}">
      <dsp:nvSpPr>
        <dsp:cNvPr id="0" name=""/>
        <dsp:cNvSpPr/>
      </dsp:nvSpPr>
      <dsp:spPr>
        <a:xfrm>
          <a:off x="5161869" y="1015999"/>
          <a:ext cx="3048000" cy="30480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vSphere</a:t>
          </a:r>
          <a:endParaRPr lang="en-US" sz="2400" kern="1200" dirty="0"/>
        </a:p>
      </dsp:txBody>
      <dsp:txXfrm>
        <a:off x="5975685" y="1206499"/>
        <a:ext cx="1420368" cy="571500"/>
      </dsp:txXfrm>
    </dsp:sp>
    <dsp:sp modelId="{1A104F64-E2F4-324D-9739-5F5DDC3F2B74}">
      <dsp:nvSpPr>
        <dsp:cNvPr id="0" name=""/>
        <dsp:cNvSpPr/>
      </dsp:nvSpPr>
      <dsp:spPr>
        <a:xfrm>
          <a:off x="5727730" y="2032000"/>
          <a:ext cx="2032000" cy="20320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ESX</a:t>
          </a:r>
          <a:endParaRPr lang="en-US" sz="3600" kern="1200" dirty="0"/>
        </a:p>
      </dsp:txBody>
      <dsp:txXfrm>
        <a:off x="6025309" y="2540000"/>
        <a:ext cx="1436840" cy="101600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0ACEF6-A95F-E046-927A-35B3DB72AC98}">
      <dsp:nvSpPr>
        <dsp:cNvPr id="0" name=""/>
        <dsp:cNvSpPr/>
      </dsp:nvSpPr>
      <dsp:spPr>
        <a:xfrm>
          <a:off x="2155507" y="2277603"/>
          <a:ext cx="1784985" cy="178498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465" tIns="37465" rIns="37465" bIns="37465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900" kern="1200" dirty="0" smtClean="0"/>
            <a:t>Ops</a:t>
          </a:r>
          <a:endParaRPr lang="en-US" sz="5900" kern="1200" dirty="0"/>
        </a:p>
      </dsp:txBody>
      <dsp:txXfrm>
        <a:off x="2155507" y="2277603"/>
        <a:ext cx="1784985" cy="1784985"/>
      </dsp:txXfrm>
    </dsp:sp>
    <dsp:sp modelId="{F686D92E-D716-7C43-9CCA-9A766D7C517B}">
      <dsp:nvSpPr>
        <dsp:cNvPr id="0" name=""/>
        <dsp:cNvSpPr/>
      </dsp:nvSpPr>
      <dsp:spPr>
        <a:xfrm rot="12900000">
          <a:off x="871449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E39252E-ACA1-734E-B0D1-8598DECD6EDA}">
      <dsp:nvSpPr>
        <dsp:cNvPr id="0" name=""/>
        <dsp:cNvSpPr/>
      </dsp:nvSpPr>
      <dsp:spPr>
        <a:xfrm>
          <a:off x="160123" y="1063372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Legacy</a:t>
          </a:r>
          <a:endParaRPr lang="en-US" sz="4000" kern="1200" dirty="0"/>
        </a:p>
      </dsp:txBody>
      <dsp:txXfrm>
        <a:off x="160123" y="1063372"/>
        <a:ext cx="1695735" cy="1356588"/>
      </dsp:txXfrm>
    </dsp:sp>
    <dsp:sp modelId="{83CDFD63-BA6A-3B44-A029-A7DD8D20B7CD}">
      <dsp:nvSpPr>
        <dsp:cNvPr id="0" name=""/>
        <dsp:cNvSpPr/>
      </dsp:nvSpPr>
      <dsp:spPr>
        <a:xfrm rot="16200000">
          <a:off x="2292993" y="1180352"/>
          <a:ext cx="1510013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569167-2153-9D41-B5A9-D4F186100B5A}">
      <dsp:nvSpPr>
        <dsp:cNvPr id="0" name=""/>
        <dsp:cNvSpPr/>
      </dsp:nvSpPr>
      <dsp:spPr>
        <a:xfrm>
          <a:off x="2200132" y="1411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Cloud</a:t>
          </a:r>
          <a:endParaRPr lang="en-US" sz="4000" kern="1200" dirty="0"/>
        </a:p>
      </dsp:txBody>
      <dsp:txXfrm>
        <a:off x="2200132" y="1411"/>
        <a:ext cx="1695735" cy="1356588"/>
      </dsp:txXfrm>
    </dsp:sp>
    <dsp:sp modelId="{D66E708B-3DE6-8140-9950-4FF88734AB27}">
      <dsp:nvSpPr>
        <dsp:cNvPr id="0" name=""/>
        <dsp:cNvSpPr/>
      </dsp:nvSpPr>
      <dsp:spPr>
        <a:xfrm rot="19500000">
          <a:off x="3714536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8544B5B-D357-F843-A902-5F59734CA6A3}">
      <dsp:nvSpPr>
        <dsp:cNvPr id="0" name=""/>
        <dsp:cNvSpPr/>
      </dsp:nvSpPr>
      <dsp:spPr>
        <a:xfrm>
          <a:off x="4240140" y="1063372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Mobile</a:t>
          </a:r>
          <a:endParaRPr lang="en-US" sz="4000" kern="1200" dirty="0"/>
        </a:p>
      </dsp:txBody>
      <dsp:txXfrm>
        <a:off x="4240140" y="1063372"/>
        <a:ext cx="1695735" cy="1356588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5C38824-42C3-924E-89F7-111AAFE17469}">
      <dsp:nvSpPr>
        <dsp:cNvPr id="0" name=""/>
        <dsp:cNvSpPr/>
      </dsp:nvSpPr>
      <dsp:spPr>
        <a:xfrm rot="16200000">
          <a:off x="1322" y="558601"/>
          <a:ext cx="2946796" cy="2946796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9824" tIns="369824" rIns="369824" bIns="369824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200" kern="1200" dirty="0" smtClean="0"/>
            <a:t>Dev</a:t>
          </a:r>
          <a:endParaRPr lang="en-US" sz="5200" kern="1200" dirty="0"/>
        </a:p>
      </dsp:txBody>
      <dsp:txXfrm rot="16200000">
        <a:off x="1322" y="558601"/>
        <a:ext cx="2946796" cy="2946796"/>
      </dsp:txXfrm>
    </dsp:sp>
    <dsp:sp modelId="{F2D3209D-FF03-754B-9EF9-0C8E874FDA26}">
      <dsp:nvSpPr>
        <dsp:cNvPr id="0" name=""/>
        <dsp:cNvSpPr/>
      </dsp:nvSpPr>
      <dsp:spPr>
        <a:xfrm rot="5400000">
          <a:off x="3147880" y="558601"/>
          <a:ext cx="2946796" cy="2946796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9824" tIns="369824" rIns="369824" bIns="369824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200" kern="1200" dirty="0" smtClean="0"/>
            <a:t>Ops</a:t>
          </a:r>
          <a:endParaRPr lang="en-US" sz="5200" kern="1200" dirty="0"/>
        </a:p>
      </dsp:txBody>
      <dsp:txXfrm rot="5400000">
        <a:off x="3147880" y="558601"/>
        <a:ext cx="2946796" cy="294679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257476-CED6-C54B-8B0E-7D53D909F544}">
      <dsp:nvSpPr>
        <dsp:cNvPr id="0" name=""/>
        <dsp:cNvSpPr/>
      </dsp:nvSpPr>
      <dsp:spPr>
        <a:xfrm>
          <a:off x="2844800" y="1828800"/>
          <a:ext cx="2235200" cy="2235200"/>
        </a:xfrm>
        <a:prstGeom prst="gear9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JIT</a:t>
          </a:r>
          <a:endParaRPr lang="en-US" sz="3200" kern="1200" dirty="0"/>
        </a:p>
      </dsp:txBody>
      <dsp:txXfrm>
        <a:off x="2844800" y="1828800"/>
        <a:ext cx="2235200" cy="2235200"/>
      </dsp:txXfrm>
    </dsp:sp>
    <dsp:sp modelId="{A958E850-5B33-9946-BDFD-088D21CF9DB4}">
      <dsp:nvSpPr>
        <dsp:cNvPr id="0" name=""/>
        <dsp:cNvSpPr/>
      </dsp:nvSpPr>
      <dsp:spPr>
        <a:xfrm>
          <a:off x="1544320" y="1300480"/>
          <a:ext cx="1625600" cy="1625600"/>
        </a:xfrm>
        <a:prstGeom prst="gear6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JVM</a:t>
          </a:r>
          <a:endParaRPr lang="en-US" sz="3200" kern="1200" dirty="0"/>
        </a:p>
      </dsp:txBody>
      <dsp:txXfrm>
        <a:off x="1544320" y="1300480"/>
        <a:ext cx="1625600" cy="1625600"/>
      </dsp:txXfrm>
    </dsp:sp>
    <dsp:sp modelId="{0A09641C-F1F6-DD43-8CDF-4116B03460A9}">
      <dsp:nvSpPr>
        <dsp:cNvPr id="0" name=""/>
        <dsp:cNvSpPr/>
      </dsp:nvSpPr>
      <dsp:spPr>
        <a:xfrm rot="20700000">
          <a:off x="2454821" y="178981"/>
          <a:ext cx="1592756" cy="1592756"/>
        </a:xfrm>
        <a:prstGeom prst="gear6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Java</a:t>
          </a:r>
          <a:endParaRPr lang="en-US" sz="3200" kern="1200" dirty="0"/>
        </a:p>
      </dsp:txBody>
      <dsp:txXfrm>
        <a:off x="2804160" y="528320"/>
        <a:ext cx="894080" cy="894080"/>
      </dsp:txXfrm>
    </dsp:sp>
    <dsp:sp modelId="{2D939089-1F43-3548-B6CD-EBAB3A2BAAFA}">
      <dsp:nvSpPr>
        <dsp:cNvPr id="0" name=""/>
        <dsp:cNvSpPr/>
      </dsp:nvSpPr>
      <dsp:spPr>
        <a:xfrm>
          <a:off x="2671505" y="1492320"/>
          <a:ext cx="2861056" cy="2861056"/>
        </a:xfrm>
        <a:prstGeom prst="circularArrow">
          <a:avLst>
            <a:gd name="adj1" fmla="val 4687"/>
            <a:gd name="adj2" fmla="val 299029"/>
            <a:gd name="adj3" fmla="val 2513083"/>
            <a:gd name="adj4" fmla="val 15867933"/>
            <a:gd name="adj5" fmla="val 5469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BD73CC-7BF7-F149-A862-D66891FA0D51}">
      <dsp:nvSpPr>
        <dsp:cNvPr id="0" name=""/>
        <dsp:cNvSpPr/>
      </dsp:nvSpPr>
      <dsp:spPr>
        <a:xfrm>
          <a:off x="1256429" y="941355"/>
          <a:ext cx="2078736" cy="2078736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DA270F2-2D6C-114C-A674-8E6AD550AF6E}">
      <dsp:nvSpPr>
        <dsp:cNvPr id="0" name=""/>
        <dsp:cNvSpPr/>
      </dsp:nvSpPr>
      <dsp:spPr>
        <a:xfrm>
          <a:off x="2086400" y="-169332"/>
          <a:ext cx="2241296" cy="2241296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0D1305-BBA8-A04D-B3C3-0768F58C13D7}">
      <dsp:nvSpPr>
        <dsp:cNvPr id="0" name=""/>
        <dsp:cNvSpPr/>
      </dsp:nvSpPr>
      <dsp:spPr>
        <a:xfrm>
          <a:off x="1089304" y="-75543"/>
          <a:ext cx="3917390" cy="3917390"/>
        </a:xfrm>
        <a:prstGeom prst="circularArrow">
          <a:avLst>
            <a:gd name="adj1" fmla="val 4668"/>
            <a:gd name="adj2" fmla="val 272909"/>
            <a:gd name="adj3" fmla="val 12997352"/>
            <a:gd name="adj4" fmla="val 17918726"/>
            <a:gd name="adj5" fmla="val 484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C1218C-DBDE-7F4E-A8D8-02FC9CF72CC6}">
      <dsp:nvSpPr>
        <dsp:cNvPr id="0" name=""/>
        <dsp:cNvSpPr/>
      </dsp:nvSpPr>
      <dsp:spPr>
        <a:xfrm>
          <a:off x="1799332" y="1062"/>
          <a:ext cx="2497335" cy="124866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Discovery</a:t>
          </a:r>
          <a:endParaRPr lang="en-US" sz="3300" kern="1200" dirty="0"/>
        </a:p>
      </dsp:txBody>
      <dsp:txXfrm>
        <a:off x="1799332" y="1062"/>
        <a:ext cx="2497335" cy="1248667"/>
      </dsp:txXfrm>
    </dsp:sp>
    <dsp:sp modelId="{53DCA5FE-5D12-B24D-BDF8-3F7074503E3B}">
      <dsp:nvSpPr>
        <dsp:cNvPr id="0" name=""/>
        <dsp:cNvSpPr/>
      </dsp:nvSpPr>
      <dsp:spPr>
        <a:xfrm>
          <a:off x="3205935" y="1407666"/>
          <a:ext cx="2497335" cy="124866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Provisioning</a:t>
          </a:r>
          <a:endParaRPr lang="en-US" sz="3300" kern="1200" dirty="0"/>
        </a:p>
      </dsp:txBody>
      <dsp:txXfrm>
        <a:off x="3205935" y="1407666"/>
        <a:ext cx="2497335" cy="1248667"/>
      </dsp:txXfrm>
    </dsp:sp>
    <dsp:sp modelId="{FFDD8B16-98F6-BC4B-9FEA-E6BFFC1A05F8}">
      <dsp:nvSpPr>
        <dsp:cNvPr id="0" name=""/>
        <dsp:cNvSpPr/>
      </dsp:nvSpPr>
      <dsp:spPr>
        <a:xfrm>
          <a:off x="1742628" y="2746227"/>
          <a:ext cx="2497335" cy="124866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Patching</a:t>
          </a:r>
          <a:endParaRPr lang="en-US" sz="3300" kern="1200" dirty="0"/>
        </a:p>
      </dsp:txBody>
      <dsp:txXfrm>
        <a:off x="1742628" y="2746227"/>
        <a:ext cx="2497335" cy="1248667"/>
      </dsp:txXfrm>
    </dsp:sp>
    <dsp:sp modelId="{57EA9756-374C-AD4C-80E5-5CC3915C4C65}">
      <dsp:nvSpPr>
        <dsp:cNvPr id="0" name=""/>
        <dsp:cNvSpPr/>
      </dsp:nvSpPr>
      <dsp:spPr>
        <a:xfrm>
          <a:off x="392728" y="1407666"/>
          <a:ext cx="2497335" cy="124866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Auditing</a:t>
          </a:r>
          <a:endParaRPr lang="en-US" sz="3300" kern="1200" dirty="0"/>
        </a:p>
      </dsp:txBody>
      <dsp:txXfrm>
        <a:off x="392728" y="1407666"/>
        <a:ext cx="2497335" cy="124866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0124C7-1826-F54D-B510-0C4D30B31028}">
      <dsp:nvSpPr>
        <dsp:cNvPr id="0" name=""/>
        <dsp:cNvSpPr/>
      </dsp:nvSpPr>
      <dsp:spPr>
        <a:xfrm>
          <a:off x="212953" y="1036320"/>
          <a:ext cx="2414381" cy="19913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A2C3D3-58D8-AD44-9A87-225230530CA8}">
      <dsp:nvSpPr>
        <dsp:cNvPr id="0" name=""/>
        <dsp:cNvSpPr/>
      </dsp:nvSpPr>
      <dsp:spPr>
        <a:xfrm>
          <a:off x="1598554" y="1613969"/>
          <a:ext cx="2509907" cy="2509907"/>
        </a:xfrm>
        <a:prstGeom prst="leftCircularArrow">
          <a:avLst>
            <a:gd name="adj1" fmla="val 2550"/>
            <a:gd name="adj2" fmla="val 309429"/>
            <a:gd name="adj3" fmla="val 2084940"/>
            <a:gd name="adj4" fmla="val 9024489"/>
            <a:gd name="adj5" fmla="val 2975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7214FE5-89C7-E241-9DC9-9ABCCD400A42}">
      <dsp:nvSpPr>
        <dsp:cNvPr id="0" name=""/>
        <dsp:cNvSpPr/>
      </dsp:nvSpPr>
      <dsp:spPr>
        <a:xfrm>
          <a:off x="749482" y="2600960"/>
          <a:ext cx="2146117" cy="8534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solidFill>
                <a:schemeClr val="tx1"/>
              </a:solidFill>
            </a:rPr>
            <a:t>Sensitive instruction</a:t>
          </a:r>
          <a:endParaRPr lang="en-US" sz="2600" kern="1200" dirty="0">
            <a:solidFill>
              <a:schemeClr val="tx1"/>
            </a:solidFill>
          </a:endParaRPr>
        </a:p>
      </dsp:txBody>
      <dsp:txXfrm>
        <a:off x="749482" y="2600960"/>
        <a:ext cx="2146117" cy="853440"/>
      </dsp:txXfrm>
    </dsp:sp>
    <dsp:sp modelId="{2D5B7FAA-F586-654C-A464-D5F6E6D92A35}">
      <dsp:nvSpPr>
        <dsp:cNvPr id="0" name=""/>
        <dsp:cNvSpPr/>
      </dsp:nvSpPr>
      <dsp:spPr>
        <a:xfrm>
          <a:off x="3200400" y="1036320"/>
          <a:ext cx="2414381" cy="1991360"/>
        </a:xfrm>
        <a:prstGeom prst="roundRect">
          <a:avLst>
            <a:gd name="adj" fmla="val 10000"/>
          </a:avLst>
        </a:prstGeom>
        <a:solidFill>
          <a:srgbClr val="FF0000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1A4D59-DCF5-4041-91CB-9178A8CB2327}">
      <dsp:nvSpPr>
        <dsp:cNvPr id="0" name=""/>
        <dsp:cNvSpPr/>
      </dsp:nvSpPr>
      <dsp:spPr>
        <a:xfrm>
          <a:off x="3736929" y="609600"/>
          <a:ext cx="2146117" cy="8534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solidFill>
                <a:schemeClr val="tx1"/>
              </a:solidFill>
            </a:rPr>
            <a:t>x86</a:t>
          </a:r>
          <a:endParaRPr lang="en-US" sz="2600" kern="1200" dirty="0">
            <a:solidFill>
              <a:schemeClr val="tx1"/>
            </a:solidFill>
          </a:endParaRPr>
        </a:p>
      </dsp:txBody>
      <dsp:txXfrm>
        <a:off x="3736929" y="609600"/>
        <a:ext cx="2146117" cy="85344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0124C7-1826-F54D-B510-0C4D30B31028}">
      <dsp:nvSpPr>
        <dsp:cNvPr id="0" name=""/>
        <dsp:cNvSpPr/>
      </dsp:nvSpPr>
      <dsp:spPr>
        <a:xfrm>
          <a:off x="106" y="1330940"/>
          <a:ext cx="1699969" cy="14021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A2C3D3-58D8-AD44-9A87-225230530CA8}">
      <dsp:nvSpPr>
        <dsp:cNvPr id="0" name=""/>
        <dsp:cNvSpPr/>
      </dsp:nvSpPr>
      <dsp:spPr>
        <a:xfrm>
          <a:off x="975710" y="1737664"/>
          <a:ext cx="1767229" cy="1767229"/>
        </a:xfrm>
        <a:prstGeom prst="leftCircularArrow">
          <a:avLst>
            <a:gd name="adj1" fmla="val 2550"/>
            <a:gd name="adj2" fmla="val 309429"/>
            <a:gd name="adj3" fmla="val 2084940"/>
            <a:gd name="adj4" fmla="val 9024489"/>
            <a:gd name="adj5" fmla="val 2975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7214FE5-89C7-E241-9DC9-9ABCCD400A42}">
      <dsp:nvSpPr>
        <dsp:cNvPr id="0" name=""/>
        <dsp:cNvSpPr/>
      </dsp:nvSpPr>
      <dsp:spPr>
        <a:xfrm>
          <a:off x="377877" y="2432605"/>
          <a:ext cx="1511084" cy="6009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tx1"/>
              </a:solidFill>
            </a:rPr>
            <a:t>Sensitive instruction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377877" y="2432605"/>
        <a:ext cx="1511084" cy="600908"/>
      </dsp:txXfrm>
    </dsp:sp>
    <dsp:sp modelId="{E9B65153-F927-ED45-BAD9-D0471211F749}">
      <dsp:nvSpPr>
        <dsp:cNvPr id="0" name=""/>
        <dsp:cNvSpPr/>
      </dsp:nvSpPr>
      <dsp:spPr>
        <a:xfrm>
          <a:off x="2103572" y="1330940"/>
          <a:ext cx="1699969" cy="14021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AEBAD5-6ED3-2642-B151-4B19B710D8DD}">
      <dsp:nvSpPr>
        <dsp:cNvPr id="0" name=""/>
        <dsp:cNvSpPr/>
      </dsp:nvSpPr>
      <dsp:spPr>
        <a:xfrm>
          <a:off x="3065009" y="504130"/>
          <a:ext cx="1984448" cy="1984448"/>
        </a:xfrm>
        <a:prstGeom prst="circularArrow">
          <a:avLst>
            <a:gd name="adj1" fmla="val 2271"/>
            <a:gd name="adj2" fmla="val 273786"/>
            <a:gd name="adj3" fmla="val 19550703"/>
            <a:gd name="adj4" fmla="val 12575511"/>
            <a:gd name="adj5" fmla="val 265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E19506-4EEA-ED49-9A05-6B161E2E23BD}">
      <dsp:nvSpPr>
        <dsp:cNvPr id="0" name=""/>
        <dsp:cNvSpPr/>
      </dsp:nvSpPr>
      <dsp:spPr>
        <a:xfrm>
          <a:off x="2481343" y="1030485"/>
          <a:ext cx="1511084" cy="6009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tx1"/>
              </a:solidFill>
            </a:rPr>
            <a:t>Software intercept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2481343" y="1030485"/>
        <a:ext cx="1511084" cy="600908"/>
      </dsp:txXfrm>
    </dsp:sp>
    <dsp:sp modelId="{EA404CF4-13CD-184E-B348-52C6795D5D1A}">
      <dsp:nvSpPr>
        <dsp:cNvPr id="0" name=""/>
        <dsp:cNvSpPr/>
      </dsp:nvSpPr>
      <dsp:spPr>
        <a:xfrm>
          <a:off x="4207037" y="1330940"/>
          <a:ext cx="1699969" cy="14021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664B5E-ADC0-BB44-9B60-B1993EDF8A82}">
      <dsp:nvSpPr>
        <dsp:cNvPr id="0" name=""/>
        <dsp:cNvSpPr/>
      </dsp:nvSpPr>
      <dsp:spPr>
        <a:xfrm>
          <a:off x="4584809" y="2432605"/>
          <a:ext cx="1511084" cy="6009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tx1"/>
              </a:solidFill>
            </a:rPr>
            <a:t>x86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4584809" y="2432605"/>
        <a:ext cx="1511084" cy="600908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947361-F20A-D946-B5C4-B086CFFA5AF3}">
      <dsp:nvSpPr>
        <dsp:cNvPr id="0" name=""/>
        <dsp:cNvSpPr/>
      </dsp:nvSpPr>
      <dsp:spPr>
        <a:xfrm rot="5400000">
          <a:off x="-266634" y="269034"/>
          <a:ext cx="1777565" cy="124429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2000</a:t>
          </a:r>
          <a:endParaRPr lang="en-US" sz="3400" kern="1200" dirty="0"/>
        </a:p>
      </dsp:txBody>
      <dsp:txXfrm rot="5400000">
        <a:off x="-266634" y="269034"/>
        <a:ext cx="1777565" cy="1244296"/>
      </dsp:txXfrm>
    </dsp:sp>
    <dsp:sp modelId="{359FB45A-FD5C-9C4C-9303-CC178E4B4B6D}">
      <dsp:nvSpPr>
        <dsp:cNvPr id="0" name=""/>
        <dsp:cNvSpPr/>
      </dsp:nvSpPr>
      <dsp:spPr>
        <a:xfrm rot="5400000">
          <a:off x="3013616" y="-1766920"/>
          <a:ext cx="1155417" cy="46940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 smtClean="0"/>
            <a:t>Raise Series A</a:t>
          </a:r>
          <a:endParaRPr lang="en-US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 smtClean="0"/>
            <a:t>Buy Sun E10000</a:t>
          </a:r>
          <a:endParaRPr lang="en-US" sz="3300" kern="1200" dirty="0"/>
        </a:p>
      </dsp:txBody>
      <dsp:txXfrm rot="5400000">
        <a:off x="3013616" y="-1766920"/>
        <a:ext cx="1155417" cy="4694058"/>
      </dsp:txXfrm>
    </dsp:sp>
    <dsp:sp modelId="{2A441B25-9274-8748-B10C-5A0CB9BCF8ED}">
      <dsp:nvSpPr>
        <dsp:cNvPr id="0" name=""/>
        <dsp:cNvSpPr/>
      </dsp:nvSpPr>
      <dsp:spPr>
        <a:xfrm rot="5400000">
          <a:off x="-266634" y="1854351"/>
          <a:ext cx="1777565" cy="124429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2005</a:t>
          </a:r>
          <a:endParaRPr lang="en-US" sz="3400" kern="1200" dirty="0"/>
        </a:p>
      </dsp:txBody>
      <dsp:txXfrm rot="5400000">
        <a:off x="-266634" y="1854351"/>
        <a:ext cx="1777565" cy="1244296"/>
      </dsp:txXfrm>
    </dsp:sp>
    <dsp:sp modelId="{BB013226-969F-E74F-8EA2-813F169C9B10}">
      <dsp:nvSpPr>
        <dsp:cNvPr id="0" name=""/>
        <dsp:cNvSpPr/>
      </dsp:nvSpPr>
      <dsp:spPr>
        <a:xfrm rot="5400000">
          <a:off x="3013616" y="-181603"/>
          <a:ext cx="1155417" cy="46940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 smtClean="0"/>
            <a:t>Raise Series A</a:t>
          </a:r>
          <a:endParaRPr lang="en-US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 smtClean="0"/>
            <a:t>Sign with 356 Main</a:t>
          </a:r>
          <a:endParaRPr lang="en-US" sz="3300" kern="1200" dirty="0"/>
        </a:p>
      </dsp:txBody>
      <dsp:txXfrm rot="5400000">
        <a:off x="3013616" y="-181603"/>
        <a:ext cx="1155417" cy="4694058"/>
      </dsp:txXfrm>
    </dsp:sp>
    <dsp:sp modelId="{105B2ADE-F034-7248-B0B9-E900DA89F028}">
      <dsp:nvSpPr>
        <dsp:cNvPr id="0" name=""/>
        <dsp:cNvSpPr/>
      </dsp:nvSpPr>
      <dsp:spPr>
        <a:xfrm rot="5400000">
          <a:off x="-266634" y="3439669"/>
          <a:ext cx="1777565" cy="124429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2010</a:t>
          </a:r>
          <a:endParaRPr lang="en-US" sz="3400" kern="1200" dirty="0"/>
        </a:p>
      </dsp:txBody>
      <dsp:txXfrm rot="5400000">
        <a:off x="-266634" y="3439669"/>
        <a:ext cx="1777565" cy="1244296"/>
      </dsp:txXfrm>
    </dsp:sp>
    <dsp:sp modelId="{EE7E5EC5-1B64-7C4B-B28D-B1047D2D6B84}">
      <dsp:nvSpPr>
        <dsp:cNvPr id="0" name=""/>
        <dsp:cNvSpPr/>
      </dsp:nvSpPr>
      <dsp:spPr>
        <a:xfrm rot="5400000">
          <a:off x="3013616" y="1403714"/>
          <a:ext cx="1155417" cy="46940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 smtClean="0"/>
            <a:t>Skip Series A</a:t>
          </a:r>
          <a:endParaRPr lang="en-US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 smtClean="0"/>
            <a:t>Profit!</a:t>
          </a:r>
          <a:endParaRPr lang="en-US" sz="3300" kern="1200" dirty="0"/>
        </a:p>
      </dsp:txBody>
      <dsp:txXfrm rot="5400000">
        <a:off x="3013616" y="1403714"/>
        <a:ext cx="1155417" cy="4694058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ABCE751-7584-3C4E-B6D0-897D1D24346B}">
      <dsp:nvSpPr>
        <dsp:cNvPr id="0" name=""/>
        <dsp:cNvSpPr/>
      </dsp:nvSpPr>
      <dsp:spPr>
        <a:xfrm rot="5400000">
          <a:off x="3621405" y="-1293891"/>
          <a:ext cx="1047750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kern="1200" dirty="0" smtClean="0"/>
            <a:t>The ASP strikes back</a:t>
          </a:r>
          <a:endParaRPr lang="en-US" sz="3100" kern="1200" dirty="0"/>
        </a:p>
      </dsp:txBody>
      <dsp:txXfrm rot="5400000">
        <a:off x="3621405" y="-1293891"/>
        <a:ext cx="1047750" cy="3901440"/>
      </dsp:txXfrm>
    </dsp:sp>
    <dsp:sp modelId="{19CC0240-13FD-E24B-A075-DA8079423E8F}">
      <dsp:nvSpPr>
        <dsp:cNvPr id="0" name=""/>
        <dsp:cNvSpPr/>
      </dsp:nvSpPr>
      <dsp:spPr>
        <a:xfrm>
          <a:off x="0" y="1984"/>
          <a:ext cx="2194560" cy="130968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6220" tIns="118110" rIns="236220" bIns="11811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200" kern="1200" dirty="0" err="1" smtClean="0"/>
            <a:t>SaaS</a:t>
          </a:r>
          <a:endParaRPr lang="en-US" sz="6200" kern="1200" dirty="0"/>
        </a:p>
      </dsp:txBody>
      <dsp:txXfrm>
        <a:off x="0" y="1984"/>
        <a:ext cx="2194560" cy="1309687"/>
      </dsp:txXfrm>
    </dsp:sp>
    <dsp:sp modelId="{3E49BCF8-8CDE-1047-9CFD-D5DA381DAACD}">
      <dsp:nvSpPr>
        <dsp:cNvPr id="0" name=""/>
        <dsp:cNvSpPr/>
      </dsp:nvSpPr>
      <dsp:spPr>
        <a:xfrm rot="5400000">
          <a:off x="3621405" y="81279"/>
          <a:ext cx="1047750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kern="1200" dirty="0" smtClean="0"/>
            <a:t>Return of the JVM</a:t>
          </a:r>
          <a:endParaRPr lang="en-US" sz="3100" kern="1200" dirty="0"/>
        </a:p>
      </dsp:txBody>
      <dsp:txXfrm rot="5400000">
        <a:off x="3621405" y="81279"/>
        <a:ext cx="1047750" cy="3901440"/>
      </dsp:txXfrm>
    </dsp:sp>
    <dsp:sp modelId="{8140E2DB-0D8B-CF4E-B797-8B37BCA86B68}">
      <dsp:nvSpPr>
        <dsp:cNvPr id="0" name=""/>
        <dsp:cNvSpPr/>
      </dsp:nvSpPr>
      <dsp:spPr>
        <a:xfrm>
          <a:off x="0" y="1377156"/>
          <a:ext cx="2194560" cy="130968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6220" tIns="118110" rIns="236220" bIns="11811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200" kern="1200" dirty="0" err="1" smtClean="0"/>
            <a:t>PaaS</a:t>
          </a:r>
          <a:endParaRPr lang="en-US" sz="6200" kern="1200" dirty="0"/>
        </a:p>
      </dsp:txBody>
      <dsp:txXfrm>
        <a:off x="0" y="1377156"/>
        <a:ext cx="2194560" cy="1309687"/>
      </dsp:txXfrm>
    </dsp:sp>
    <dsp:sp modelId="{B5C909F6-0528-114C-9E85-48C7254252E3}">
      <dsp:nvSpPr>
        <dsp:cNvPr id="0" name=""/>
        <dsp:cNvSpPr/>
      </dsp:nvSpPr>
      <dsp:spPr>
        <a:xfrm rot="5400000">
          <a:off x="3621405" y="1456451"/>
          <a:ext cx="1047750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kern="1200" dirty="0" smtClean="0"/>
            <a:t>VAR wars</a:t>
          </a:r>
          <a:endParaRPr lang="en-US" sz="3100" kern="1200" dirty="0"/>
        </a:p>
      </dsp:txBody>
      <dsp:txXfrm rot="5400000">
        <a:off x="3621405" y="1456451"/>
        <a:ext cx="1047750" cy="3901440"/>
      </dsp:txXfrm>
    </dsp:sp>
    <dsp:sp modelId="{AFA0FD5E-B09E-F748-A5C1-58DEE218CF7F}">
      <dsp:nvSpPr>
        <dsp:cNvPr id="0" name=""/>
        <dsp:cNvSpPr/>
      </dsp:nvSpPr>
      <dsp:spPr>
        <a:xfrm>
          <a:off x="0" y="2752328"/>
          <a:ext cx="2194560" cy="130968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6220" tIns="118110" rIns="236220" bIns="11811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200" kern="1200" dirty="0" err="1" smtClean="0"/>
            <a:t>IaaS</a:t>
          </a:r>
          <a:endParaRPr lang="en-US" sz="6200" kern="1200" dirty="0"/>
        </a:p>
      </dsp:txBody>
      <dsp:txXfrm>
        <a:off x="0" y="2752328"/>
        <a:ext cx="2194560" cy="1309687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03B68A-FEDA-564D-9755-D56F4FF4D322}">
      <dsp:nvSpPr>
        <dsp:cNvPr id="0" name=""/>
        <dsp:cNvSpPr/>
      </dsp:nvSpPr>
      <dsp:spPr>
        <a:xfrm rot="16200000">
          <a:off x="253" y="580925"/>
          <a:ext cx="2902148" cy="2902148"/>
        </a:xfrm>
        <a:prstGeom prst="up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2712" tIns="362712" rIns="362712" bIns="362712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dirty="0" smtClean="0"/>
            <a:t>Dev</a:t>
          </a:r>
          <a:endParaRPr lang="en-US" sz="5100" kern="1200" dirty="0"/>
        </a:p>
      </dsp:txBody>
      <dsp:txXfrm rot="16200000">
        <a:off x="253" y="580925"/>
        <a:ext cx="2902148" cy="2902148"/>
      </dsp:txXfrm>
    </dsp:sp>
    <dsp:sp modelId="{FD0003CA-D798-094F-90FD-3575DCD2DFE0}">
      <dsp:nvSpPr>
        <dsp:cNvPr id="0" name=""/>
        <dsp:cNvSpPr/>
      </dsp:nvSpPr>
      <dsp:spPr>
        <a:xfrm rot="5400000">
          <a:off x="3193598" y="580925"/>
          <a:ext cx="2902148" cy="2902148"/>
        </a:xfrm>
        <a:prstGeom prst="up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2712" tIns="362712" rIns="362712" bIns="362712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dirty="0" smtClean="0"/>
            <a:t>Ops</a:t>
          </a:r>
          <a:endParaRPr lang="en-US" sz="5100" kern="1200" dirty="0"/>
        </a:p>
      </dsp:txBody>
      <dsp:txXfrm rot="5400000">
        <a:off x="3193598" y="580925"/>
        <a:ext cx="2902148" cy="2902148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00C1677-54F6-F04D-A65F-BD46D6A956C6}">
      <dsp:nvSpPr>
        <dsp:cNvPr id="0" name=""/>
        <dsp:cNvSpPr/>
      </dsp:nvSpPr>
      <dsp:spPr>
        <a:xfrm>
          <a:off x="1016000" y="0"/>
          <a:ext cx="4064000" cy="406400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0580726-549E-E841-9BD6-D2CFBABF0848}">
      <dsp:nvSpPr>
        <dsp:cNvPr id="0" name=""/>
        <dsp:cNvSpPr/>
      </dsp:nvSpPr>
      <dsp:spPr>
        <a:xfrm>
          <a:off x="1280160" y="264160"/>
          <a:ext cx="1625600" cy="162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KVM</a:t>
          </a:r>
          <a:endParaRPr lang="en-US" sz="3400" kern="1200" dirty="0"/>
        </a:p>
      </dsp:txBody>
      <dsp:txXfrm>
        <a:off x="1280160" y="264160"/>
        <a:ext cx="1625600" cy="1625600"/>
      </dsp:txXfrm>
    </dsp:sp>
    <dsp:sp modelId="{AE404819-B91F-0444-856C-FC6AE290C2BC}">
      <dsp:nvSpPr>
        <dsp:cNvPr id="0" name=""/>
        <dsp:cNvSpPr/>
      </dsp:nvSpPr>
      <dsp:spPr>
        <a:xfrm>
          <a:off x="3190240" y="264160"/>
          <a:ext cx="1625600" cy="162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err="1" smtClean="0"/>
            <a:t>Xen</a:t>
          </a:r>
          <a:endParaRPr lang="en-US" sz="3400" kern="1200" dirty="0"/>
        </a:p>
      </dsp:txBody>
      <dsp:txXfrm>
        <a:off x="3190240" y="264160"/>
        <a:ext cx="1625600" cy="1625600"/>
      </dsp:txXfrm>
    </dsp:sp>
    <dsp:sp modelId="{10911A4B-1420-3B41-AC18-402FB7ADA88B}">
      <dsp:nvSpPr>
        <dsp:cNvPr id="0" name=""/>
        <dsp:cNvSpPr/>
      </dsp:nvSpPr>
      <dsp:spPr>
        <a:xfrm>
          <a:off x="1280160" y="2174240"/>
          <a:ext cx="1625600" cy="162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Hyper-V</a:t>
          </a:r>
          <a:endParaRPr lang="en-US" sz="3400" kern="1200" dirty="0"/>
        </a:p>
      </dsp:txBody>
      <dsp:txXfrm>
        <a:off x="1280160" y="2174240"/>
        <a:ext cx="1625600" cy="1625600"/>
      </dsp:txXfrm>
    </dsp:sp>
    <dsp:sp modelId="{D25175AA-F8BB-B84B-8CC7-878CE3136EB8}">
      <dsp:nvSpPr>
        <dsp:cNvPr id="0" name=""/>
        <dsp:cNvSpPr/>
      </dsp:nvSpPr>
      <dsp:spPr>
        <a:xfrm>
          <a:off x="3190240" y="2174240"/>
          <a:ext cx="1625600" cy="162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ESX</a:t>
          </a:r>
          <a:endParaRPr lang="en-US" sz="3400" kern="1200" dirty="0"/>
        </a:p>
      </dsp:txBody>
      <dsp:txXfrm>
        <a:off x="3190240" y="2174240"/>
        <a:ext cx="1625600" cy="1625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3FDF851-7006-4140-B2AA-EEF739BD9128}" type="datetimeFigureOut">
              <a:rPr lang="en-US"/>
              <a:pPr>
                <a:defRPr/>
              </a:pPr>
              <a:t>6/14/11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051DC3B-2706-451D-AC0A-196E0E4C46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C4E3B70-AFA8-47F6-B7C4-CB4DBEB8A9EE}" type="datetimeFigureOut">
              <a:rPr lang="en-US"/>
              <a:pPr>
                <a:defRPr/>
              </a:pPr>
              <a:t>6/14/11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B87CD81-755E-47CF-92E5-B614D0081E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FB8FB-5F8F-4763-8F83-DF796D1E356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8F0CC5-E5CA-4D0F-8607-D996305D587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8F0CC5-E5CA-4D0F-8607-D996305D587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8F0CC5-E5CA-4D0F-8607-D996305D587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8F0CC5-E5CA-4D0F-8607-D996305D587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8F0CC5-E5CA-4D0F-8607-D996305D587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8F0CC5-E5CA-4D0F-8607-D996305D587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8F0CC5-E5CA-4D0F-8607-D996305D587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310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7E49108-CE4E-4D05-97B0-0EBF78B155B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8F0CC5-E5CA-4D0F-8607-D996305D587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8F0CC5-E5CA-4D0F-8607-D996305D587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8F0CC5-E5CA-4D0F-8607-D996305D587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8F0CC5-E5CA-4D0F-8607-D996305D587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8F0CC5-E5CA-4D0F-8607-D996305D587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8F0CC5-E5CA-4D0F-8607-D996305D587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8F0CC5-E5CA-4D0F-8607-D996305D587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8F0CC5-E5CA-4D0F-8607-D996305D587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" name="Picture 6" descr="M408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984875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Connector 7"/>
          <p:cNvCxnSpPr/>
          <p:nvPr userDrawn="1"/>
        </p:nvCxnSpPr>
        <p:spPr>
          <a:xfrm>
            <a:off x="0" y="5994400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9C30E-3C22-475E-AD83-5DB25E8E628D}" type="datetimeFigureOut">
              <a:rPr lang="en-US"/>
              <a:pPr>
                <a:defRPr/>
              </a:pPr>
              <a:t>6/14/11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C4DDD-2942-4A38-B30D-82AC3742C3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DC0DB-F7DD-411B-9CB3-355DDFE8567D}" type="datetimeFigureOut">
              <a:rPr lang="en-US"/>
              <a:pPr>
                <a:defRPr/>
              </a:pPr>
              <a:t>6/14/11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57634-466F-4D70-B24E-C8EB7D75AD3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5E2D7-A2A0-406F-B144-6110339D3ED1}" type="datetimeFigureOut">
              <a:rPr lang="en-US"/>
              <a:pPr>
                <a:defRPr/>
              </a:pPr>
              <a:t>6/14/11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045D1-22B0-4153-855C-412DAB6F516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DA5A1-B4AB-42EE-A619-CC0350579C2F}" type="datetimeFigureOut">
              <a:rPr lang="en-US"/>
              <a:pPr>
                <a:defRPr/>
              </a:pPr>
              <a:t>6/14/11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24EB4-841A-4DF7-A629-21ECE5BF742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109728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109728"/>
          <a:lstStyle>
            <a:lvl1pPr marL="0" indent="0">
              <a:defRPr/>
            </a:lvl1pPr>
            <a:lvl2pPr marL="228600" indent="-228600">
              <a:buClr>
                <a:schemeClr val="tx2">
                  <a:lumMod val="75000"/>
                </a:schemeClr>
              </a:buClr>
              <a:defRPr sz="2200"/>
            </a:lvl2pPr>
            <a:lvl3pPr>
              <a:defRPr sz="20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8125F-8FE2-4981-80A2-52FE125082BC}" type="datetimeFigureOut">
              <a:rPr lang="en-US"/>
              <a:pPr>
                <a:defRPr/>
              </a:pPr>
              <a:t>6/14/11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07D4C-6FD2-4835-895B-80C83FB4D02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Case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10972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3800" y="904875"/>
            <a:ext cx="4953000" cy="4949826"/>
          </a:xfrm>
        </p:spPr>
        <p:txBody>
          <a:bodyPr lIns="109728"/>
          <a:lstStyle>
            <a:lvl1pPr marL="0" indent="0">
              <a:defRPr/>
            </a:lvl1pPr>
            <a:lvl2pPr marL="228600" indent="-228600">
              <a:buClr>
                <a:schemeClr val="tx2">
                  <a:lumMod val="75000"/>
                </a:schemeClr>
              </a:buClr>
              <a:defRPr sz="2200"/>
            </a:lvl2pPr>
            <a:lvl3pPr>
              <a:defRPr sz="20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53BC8-12AA-4D50-AFB1-12AF89BEC5AB}" type="datetimeFigureOut">
              <a:rPr lang="en-US"/>
              <a:pPr>
                <a:defRPr/>
              </a:pPr>
              <a:t>6/14/11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56785-2667-4B6D-BCA6-CFC728D4AB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96546-9924-4A4E-BEBA-C97784477B0F}" type="datetimeFigureOut">
              <a:rPr lang="en-US"/>
              <a:pPr>
                <a:defRPr/>
              </a:pPr>
              <a:t>6/14/11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8919F-096B-434B-A135-4A6F9A1614D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F67AF-6DC2-408F-9A16-33358D0B320E}" type="datetimeFigureOut">
              <a:rPr lang="en-US"/>
              <a:pPr>
                <a:defRPr/>
              </a:pPr>
              <a:t>6/14/11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1758D-EF96-45D7-807F-E43A298ACA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CB4AD-F7FC-44DD-A6BD-AF7EF97AF765}" type="datetimeFigureOut">
              <a:rPr lang="en-US"/>
              <a:pPr>
                <a:defRPr/>
              </a:pPr>
              <a:t>6/14/11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52EE6-0482-4C20-A34A-1C1C9F719D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109728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B861F-DD9B-40EC-948C-DB95031E6690}" type="datetimeFigureOut">
              <a:rPr lang="en-US"/>
              <a:pPr>
                <a:defRPr/>
              </a:pPr>
              <a:t>6/14/11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CEC85-ACC4-4EEA-8B7D-285D9E03C2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75657"/>
            <a:ext cx="8229600" cy="1341912"/>
          </a:xfrm>
        </p:spPr>
        <p:txBody>
          <a:bodyPr lIns="109728">
            <a:normAutofit/>
          </a:bodyPr>
          <a:lstStyle>
            <a:lvl1pPr>
              <a:defRPr sz="3600">
                <a:effectLst>
                  <a:outerShdw dist="38100" dir="16200000" algn="ctr" rotWithShape="0">
                    <a:schemeClr val="accent1">
                      <a:lumMod val="5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56CCA-BF06-4A1A-9AAA-5D3C2A0A9127}" type="datetimeFigureOut">
              <a:rPr lang="en-US"/>
              <a:pPr>
                <a:defRPr/>
              </a:pPr>
              <a:t>6/14/11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F0312-E78A-48CB-BCF4-447D650322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90F84-ADC3-4929-826A-CFD434892D61}" type="datetimeFigureOut">
              <a:rPr lang="en-US"/>
              <a:pPr>
                <a:defRPr/>
              </a:pPr>
              <a:t>6/14/11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CFD31-5069-428D-9CFB-2B928A0531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pn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HDR_01.pn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57200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7" descr="Footer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6151563"/>
            <a:ext cx="91440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17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8600" y="58864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1" smtClean="0">
                <a:solidFill>
                  <a:schemeClr val="accent6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F9DD1E8-CEA1-4BB5-B9D2-841A2A5092EE}" type="datetimeFigureOut">
              <a:rPr lang="en-US"/>
              <a:pPr>
                <a:defRPr/>
              </a:pPr>
              <a:t>6/14/11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58864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1" dirty="0">
                <a:solidFill>
                  <a:schemeClr val="accent6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58991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1" smtClean="0">
                <a:solidFill>
                  <a:schemeClr val="accent6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41486F8-E450-4D19-8950-10D802536C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  <p:sldLayoutId id="2147483650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20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ts val="300"/>
        </a:spcBef>
        <a:spcAft>
          <a:spcPct val="0"/>
        </a:spcAft>
        <a:buFont typeface="Arial" charset="0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222250" algn="l" rtl="0" fontAlgn="base">
        <a:spcBef>
          <a:spcPts val="300"/>
        </a:spcBef>
        <a:spcAft>
          <a:spcPct val="0"/>
        </a:spcAft>
        <a:buSzPct val="90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165100" algn="l" rtl="0" fontAlgn="base">
        <a:spcBef>
          <a:spcPts val="3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-165100" algn="l" rtl="0" fontAlgn="base">
        <a:spcBef>
          <a:spcPts val="300"/>
        </a:spcBef>
        <a:spcAft>
          <a:spcPct val="0"/>
        </a:spcAft>
        <a:buFont typeface="Arial" charset="0"/>
        <a:buChar char="▫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ts val="3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diagramData" Target="../diagrams/data3.xml"/><Relationship Id="rId5" Type="http://schemas.openxmlformats.org/officeDocument/2006/relationships/diagramLayout" Target="../diagrams/layout3.xml"/><Relationship Id="rId6" Type="http://schemas.openxmlformats.org/officeDocument/2006/relationships/diagramQuickStyle" Target="../diagrams/quickStyle3.xml"/><Relationship Id="rId7" Type="http://schemas.openxmlformats.org/officeDocument/2006/relationships/diagramColors" Target="../diagrams/colors3.xml"/><Relationship Id="rId8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diagramData" Target="../diagrams/data4.xml"/><Relationship Id="rId5" Type="http://schemas.openxmlformats.org/officeDocument/2006/relationships/diagramLayout" Target="../diagrams/layout4.xml"/><Relationship Id="rId6" Type="http://schemas.openxmlformats.org/officeDocument/2006/relationships/diagramQuickStyle" Target="../diagrams/quickStyle4.xml"/><Relationship Id="rId7" Type="http://schemas.openxmlformats.org/officeDocument/2006/relationships/diagramColors" Target="../diagrams/colors4.xml"/><Relationship Id="rId8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diagramData" Target="../diagrams/data5.xml"/><Relationship Id="rId5" Type="http://schemas.openxmlformats.org/officeDocument/2006/relationships/diagramLayout" Target="../diagrams/layout5.xml"/><Relationship Id="rId6" Type="http://schemas.openxmlformats.org/officeDocument/2006/relationships/diagramQuickStyle" Target="../diagrams/quickStyle5.xml"/><Relationship Id="rId7" Type="http://schemas.openxmlformats.org/officeDocument/2006/relationships/diagramColors" Target="../diagrams/colors5.xml"/><Relationship Id="rId8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diagramData" Target="../diagrams/data6.xml"/><Relationship Id="rId5" Type="http://schemas.openxmlformats.org/officeDocument/2006/relationships/diagramLayout" Target="../diagrams/layout6.xml"/><Relationship Id="rId6" Type="http://schemas.openxmlformats.org/officeDocument/2006/relationships/diagramQuickStyle" Target="../diagrams/quickStyle6.xml"/><Relationship Id="rId7" Type="http://schemas.openxmlformats.org/officeDocument/2006/relationships/diagramColors" Target="../diagrams/colors6.xml"/><Relationship Id="rId8" Type="http://schemas.microsoft.com/office/2007/relationships/diagramDrawing" Target="../diagrams/drawing6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diagramData" Target="../diagrams/data7.xml"/><Relationship Id="rId5" Type="http://schemas.openxmlformats.org/officeDocument/2006/relationships/diagramLayout" Target="../diagrams/layout7.xml"/><Relationship Id="rId6" Type="http://schemas.openxmlformats.org/officeDocument/2006/relationships/diagramQuickStyle" Target="../diagrams/quickStyle7.xml"/><Relationship Id="rId7" Type="http://schemas.openxmlformats.org/officeDocument/2006/relationships/diagramColors" Target="../diagrams/colors7.xml"/><Relationship Id="rId8" Type="http://schemas.microsoft.com/office/2007/relationships/diagramDrawing" Target="../diagrams/drawing7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diagramData" Target="../diagrams/data8.xml"/><Relationship Id="rId5" Type="http://schemas.openxmlformats.org/officeDocument/2006/relationships/diagramLayout" Target="../diagrams/layout8.xml"/><Relationship Id="rId6" Type="http://schemas.openxmlformats.org/officeDocument/2006/relationships/diagramQuickStyle" Target="../diagrams/quickStyle8.xml"/><Relationship Id="rId7" Type="http://schemas.openxmlformats.org/officeDocument/2006/relationships/diagramColors" Target="../diagrams/colors8.xml"/><Relationship Id="rId8" Type="http://schemas.microsoft.com/office/2007/relationships/diagramDrawing" Target="../diagrams/drawing8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diagramData" Target="../diagrams/data9.xml"/><Relationship Id="rId5" Type="http://schemas.openxmlformats.org/officeDocument/2006/relationships/diagramLayout" Target="../diagrams/layout9.xml"/><Relationship Id="rId6" Type="http://schemas.openxmlformats.org/officeDocument/2006/relationships/diagramQuickStyle" Target="../diagrams/quickStyle9.xml"/><Relationship Id="rId7" Type="http://schemas.openxmlformats.org/officeDocument/2006/relationships/diagramColors" Target="../diagrams/colors9.xml"/><Relationship Id="rId8" Type="http://schemas.microsoft.com/office/2007/relationships/diagramDrawing" Target="../diagrams/drawing9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diagramData" Target="../diagrams/data10.xml"/><Relationship Id="rId5" Type="http://schemas.openxmlformats.org/officeDocument/2006/relationships/diagramLayout" Target="../diagrams/layout10.xml"/><Relationship Id="rId6" Type="http://schemas.openxmlformats.org/officeDocument/2006/relationships/diagramQuickStyle" Target="../diagrams/quickStyle10.xml"/><Relationship Id="rId7" Type="http://schemas.openxmlformats.org/officeDocument/2006/relationships/diagramColors" Target="../diagrams/colors10.xml"/><Relationship Id="rId8" Type="http://schemas.microsoft.com/office/2007/relationships/diagramDrawing" Target="../diagrams/drawing10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diagramData" Target="../diagrams/data11.xml"/><Relationship Id="rId5" Type="http://schemas.openxmlformats.org/officeDocument/2006/relationships/diagramLayout" Target="../diagrams/layout11.xml"/><Relationship Id="rId6" Type="http://schemas.openxmlformats.org/officeDocument/2006/relationships/diagramQuickStyle" Target="../diagrams/quickStyle11.xml"/><Relationship Id="rId7" Type="http://schemas.openxmlformats.org/officeDocument/2006/relationships/diagramColors" Target="../diagrams/colors11.xml"/><Relationship Id="rId8" Type="http://schemas.microsoft.com/office/2007/relationships/diagramDrawing" Target="../diagrams/drawing1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diagramData" Target="../diagrams/data12.xml"/><Relationship Id="rId5" Type="http://schemas.openxmlformats.org/officeDocument/2006/relationships/diagramLayout" Target="../diagrams/layout12.xml"/><Relationship Id="rId6" Type="http://schemas.openxmlformats.org/officeDocument/2006/relationships/diagramQuickStyle" Target="../diagrams/quickStyle12.xml"/><Relationship Id="rId7" Type="http://schemas.openxmlformats.org/officeDocument/2006/relationships/diagramColors" Target="../diagrams/colors12.xml"/><Relationship Id="rId8" Type="http://schemas.microsoft.com/office/2007/relationships/diagramDrawing" Target="../diagrams/drawing1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diagramData" Target="../diagrams/data13.xml"/><Relationship Id="rId5" Type="http://schemas.openxmlformats.org/officeDocument/2006/relationships/diagramLayout" Target="../diagrams/layout13.xml"/><Relationship Id="rId6" Type="http://schemas.openxmlformats.org/officeDocument/2006/relationships/diagramQuickStyle" Target="../diagrams/quickStyle13.xml"/><Relationship Id="rId7" Type="http://schemas.openxmlformats.org/officeDocument/2006/relationships/diagramColors" Target="../diagrams/colors13.xml"/><Relationship Id="rId8" Type="http://schemas.microsoft.com/office/2007/relationships/diagramDrawing" Target="../diagrams/drawing1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diagramData" Target="../diagrams/data1.xml"/><Relationship Id="rId5" Type="http://schemas.openxmlformats.org/officeDocument/2006/relationships/diagramLayout" Target="../diagrams/layout1.xml"/><Relationship Id="rId6" Type="http://schemas.openxmlformats.org/officeDocument/2006/relationships/diagramQuickStyle" Target="../diagrams/quickStyle1.xml"/><Relationship Id="rId7" Type="http://schemas.openxmlformats.org/officeDocument/2006/relationships/diagramColors" Target="../diagrams/colors1.xml"/><Relationship Id="rId8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diagramData" Target="../diagrams/data2.xml"/><Relationship Id="rId5" Type="http://schemas.openxmlformats.org/officeDocument/2006/relationships/diagramLayout" Target="../diagrams/layout2.xml"/><Relationship Id="rId6" Type="http://schemas.openxmlformats.org/officeDocument/2006/relationships/diagramQuickStyle" Target="../diagrams/quickStyle2.xml"/><Relationship Id="rId7" Type="http://schemas.openxmlformats.org/officeDocument/2006/relationships/diagramColors" Target="../diagrams/colors2.xml"/><Relationship Id="rId8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10.jpg"/>
          <p:cNvPicPr>
            <a:picLocks noChangeAspect="1"/>
          </p:cNvPicPr>
          <p:nvPr/>
        </p:nvPicPr>
        <p:blipFill>
          <a:blip r:embed="rId3" cstate="print"/>
          <a:srcRect t="318" r="8952"/>
          <a:stretch>
            <a:fillRect/>
          </a:stretch>
        </p:blipFill>
        <p:spPr>
          <a:xfrm>
            <a:off x="0" y="0"/>
            <a:ext cx="9144000" cy="59817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250" y="3873500"/>
            <a:ext cx="7620000" cy="1222662"/>
          </a:xfrm>
        </p:spPr>
        <p:txBody>
          <a:bodyPr>
            <a:normAutofit fontScale="92500"/>
          </a:bodyPr>
          <a:lstStyle/>
          <a:p>
            <a:pPr algn="l">
              <a:lnSpc>
                <a:spcPct val="90000"/>
              </a:lnSpc>
            </a:pPr>
            <a:r>
              <a:rPr lang="en-US" sz="5818" dirty="0" smtClean="0">
                <a:solidFill>
                  <a:schemeClr val="bg1"/>
                </a:solidFill>
              </a:rPr>
              <a:t>State of the infrastructure</a:t>
            </a:r>
          </a:p>
        </p:txBody>
      </p:sp>
      <p:pic>
        <p:nvPicPr>
          <p:cNvPr id="8" name="Picture 7" descr="451_Logo-0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60242" y="219075"/>
            <a:ext cx="3733694" cy="1271703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1066800" y="1552575"/>
            <a:ext cx="8077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85750" y="5086202"/>
            <a:ext cx="4572000" cy="7632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Rachel Chalmers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The 451 Group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742950"/>
            <a:ext cx="8128000" cy="5372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5" descr="HDR_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747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Automatic for the people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osenbl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4518" r="-74518"/>
          <a:stretch>
            <a:fillRect/>
          </a:stretch>
        </p:blipFill>
        <p:spPr/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5" descr="HDR_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747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 smtClean="0"/>
              <a:t>Popek</a:t>
            </a:r>
            <a:r>
              <a:rPr lang="en-US" sz="3600" dirty="0" smtClean="0"/>
              <a:t> Goldberg noncompliance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5" descr="HDR_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747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Virtual reality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717550"/>
            <a:ext cx="8128000" cy="54229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6a00d8341c534853ef00e5522d31548833-800wi.gif"/>
          <p:cNvPicPr>
            <a:picLocks noGrp="1" noChangeAspect="1"/>
          </p:cNvPicPr>
          <p:nvPr>
            <p:ph idx="1"/>
          </p:nvPr>
        </p:nvPicPr>
        <p:blipFill>
          <a:blip r:embed="rId2"/>
          <a:srcRect l="-6445" r="-6445"/>
          <a:stretch>
            <a:fillRect/>
          </a:stretch>
        </p:blipFill>
        <p:spPr/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5" descr="HDR_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747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Evolution of </a:t>
            </a:r>
            <a:r>
              <a:rPr lang="en-US" sz="3600" dirty="0" err="1" smtClean="0"/>
              <a:t>SoMa</a:t>
            </a:r>
            <a:r>
              <a:rPr lang="en-US" sz="3600" dirty="0" smtClean="0"/>
              <a:t> startups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1772598" y="1185206"/>
          <a:ext cx="5938355" cy="49530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5" descr="HDR_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747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At your service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5" descr="HDR_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747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developer revolt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5" descr="HDR_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747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State of the infrastructure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1700"/>
            <a:ext cx="5938355" cy="4953000"/>
          </a:xfrm>
        </p:spPr>
        <p:txBody>
          <a:bodyPr rtlCol="0">
            <a:normAutofit/>
          </a:bodyPr>
          <a:lstStyle/>
          <a:p>
            <a:pPr lvl="1" fontAlgn="auto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To engineer is human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An oak tree on Sand Hill Road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Creating a monster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Automatic for the people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Virtual reality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How startups evolve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At your service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The Game </a:t>
            </a:r>
            <a:r>
              <a:rPr lang="en-US" sz="3200" dirty="0" err="1" smtClean="0">
                <a:solidFill>
                  <a:schemeClr val="bg1"/>
                </a:solidFill>
              </a:rPr>
              <a:t>Neverending</a:t>
            </a:r>
            <a:endParaRPr lang="en-US" sz="3200" dirty="0" smtClean="0">
              <a:solidFill>
                <a:schemeClr val="bg1"/>
              </a:solidFill>
            </a:endParaRPr>
          </a:p>
          <a:p>
            <a:pPr lvl="1" fontAlgn="auto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The future of infrastructure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723900"/>
            <a:ext cx="8128000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2383481051_5b0f6219a6.jpg"/>
          <p:cNvPicPr>
            <a:picLocks noGrp="1" noChangeAspect="1"/>
          </p:cNvPicPr>
          <p:nvPr>
            <p:ph idx="1"/>
          </p:nvPr>
        </p:nvPicPr>
        <p:blipFill>
          <a:blip r:embed="rId2"/>
          <a:srcRect t="-5036" b="-5036"/>
          <a:stretch>
            <a:fillRect/>
          </a:stretch>
        </p:blipFill>
        <p:spPr/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296024373_9cdee8fdf2_o.png"/>
          <p:cNvPicPr>
            <a:picLocks noGrp="1" noChangeAspect="1"/>
          </p:cNvPicPr>
          <p:nvPr>
            <p:ph idx="1"/>
          </p:nvPr>
        </p:nvPicPr>
        <p:blipFill>
          <a:blip r:embed="rId2"/>
          <a:srcRect l="-30197" r="-30197"/>
          <a:stretch>
            <a:fillRect/>
          </a:stretch>
        </p:blipFill>
        <p:spPr/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5" descr="HDR_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747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Photo credits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1700"/>
            <a:ext cx="5938355" cy="4953000"/>
          </a:xfrm>
        </p:spPr>
        <p:txBody>
          <a:bodyPr rtlCol="0">
            <a:normAutofit/>
          </a:bodyPr>
          <a:lstStyle/>
          <a:p>
            <a:pPr>
              <a:buFont typeface="Arial"/>
              <a:buChar char="•"/>
            </a:pPr>
            <a:r>
              <a:rPr lang="en-US" sz="3200" dirty="0" smtClean="0">
                <a:solidFill>
                  <a:srgbClr val="FFFFFF"/>
                </a:solidFill>
              </a:rPr>
              <a:t>Oak tree: Kelly Cookson</a:t>
            </a:r>
          </a:p>
          <a:p>
            <a:pPr>
              <a:buFont typeface="Arial"/>
              <a:buChar char="•"/>
            </a:pPr>
            <a:r>
              <a:rPr lang="en-US" sz="3200" dirty="0" smtClean="0">
                <a:solidFill>
                  <a:srgbClr val="FFFFFF"/>
                </a:solidFill>
              </a:rPr>
              <a:t>James Gosling: Andre </a:t>
            </a:r>
            <a:r>
              <a:rPr lang="en-US" sz="3200" dirty="0" err="1" smtClean="0">
                <a:solidFill>
                  <a:srgbClr val="FFFFFF"/>
                </a:solidFill>
              </a:rPr>
              <a:t>Charland</a:t>
            </a:r>
            <a:endParaRPr lang="en-US" sz="3200" dirty="0" smtClean="0">
              <a:solidFill>
                <a:srgbClr val="FFFFFF"/>
              </a:solidFill>
            </a:endParaRPr>
          </a:p>
          <a:p>
            <a:pPr>
              <a:buFont typeface="Arial"/>
              <a:buChar char="•"/>
            </a:pPr>
            <a:r>
              <a:rPr lang="en-US" sz="3200" dirty="0" smtClean="0">
                <a:solidFill>
                  <a:srgbClr val="FFFFFF"/>
                </a:solidFill>
              </a:rPr>
              <a:t>Monster datacenter: Eric Skiff</a:t>
            </a:r>
          </a:p>
          <a:p>
            <a:pPr>
              <a:buFont typeface="Arial"/>
              <a:buChar char="•"/>
            </a:pPr>
            <a:r>
              <a:rPr lang="en-US" sz="3200" dirty="0" smtClean="0">
                <a:solidFill>
                  <a:srgbClr val="FFFFFF"/>
                </a:solidFill>
              </a:rPr>
              <a:t>Marc Andreessen: </a:t>
            </a:r>
            <a:r>
              <a:rPr lang="en-US" sz="3200" dirty="0" err="1" smtClean="0">
                <a:solidFill>
                  <a:srgbClr val="FFFFFF"/>
                </a:solidFill>
              </a:rPr>
              <a:t>Joi</a:t>
            </a:r>
            <a:r>
              <a:rPr lang="en-US" sz="3200" dirty="0" smtClean="0">
                <a:solidFill>
                  <a:srgbClr val="FFFFFF"/>
                </a:solidFill>
              </a:rPr>
              <a:t> Ito</a:t>
            </a:r>
          </a:p>
          <a:p>
            <a:pPr>
              <a:buFont typeface="Arial"/>
              <a:buChar char="•"/>
            </a:pPr>
            <a:r>
              <a:rPr lang="en-US" sz="3200" dirty="0" smtClean="0">
                <a:solidFill>
                  <a:srgbClr val="FFFFFF"/>
                </a:solidFill>
              </a:rPr>
              <a:t>Paul Maritz: Robert </a:t>
            </a:r>
            <a:r>
              <a:rPr lang="en-US" sz="3200" dirty="0" err="1" smtClean="0">
                <a:solidFill>
                  <a:srgbClr val="FFFFFF"/>
                </a:solidFill>
              </a:rPr>
              <a:t>Scoble</a:t>
            </a:r>
            <a:endParaRPr lang="en-US" sz="3200" dirty="0" smtClean="0">
              <a:solidFill>
                <a:srgbClr val="FFFFFF"/>
              </a:solidFill>
            </a:endParaRPr>
          </a:p>
          <a:p>
            <a:pPr>
              <a:buFont typeface="Arial"/>
              <a:buChar char="•"/>
            </a:pPr>
            <a:r>
              <a:rPr lang="en-US" sz="3200" dirty="0" smtClean="0">
                <a:solidFill>
                  <a:srgbClr val="FFFFFF"/>
                </a:solidFill>
              </a:rPr>
              <a:t>Werner </a:t>
            </a:r>
            <a:r>
              <a:rPr lang="en-US" sz="3200" dirty="0" err="1" smtClean="0">
                <a:solidFill>
                  <a:srgbClr val="FFFFFF"/>
                </a:solidFill>
              </a:rPr>
              <a:t>Vogels</a:t>
            </a:r>
            <a:r>
              <a:rPr lang="en-US" sz="3200" dirty="0" smtClean="0">
                <a:solidFill>
                  <a:srgbClr val="FFFFFF"/>
                </a:solidFill>
              </a:rPr>
              <a:t>: Julia de Boer</a:t>
            </a:r>
          </a:p>
          <a:p>
            <a:pPr>
              <a:buFont typeface="Arial"/>
              <a:buChar char="•"/>
            </a:pPr>
            <a:r>
              <a:rPr lang="en-US" sz="3200" dirty="0" err="1" smtClean="0">
                <a:solidFill>
                  <a:srgbClr val="FFFFFF"/>
                </a:solidFill>
              </a:rPr>
              <a:t>Caterina</a:t>
            </a:r>
            <a:r>
              <a:rPr lang="en-US" sz="3200" dirty="0" smtClean="0">
                <a:solidFill>
                  <a:srgbClr val="FFFFFF"/>
                </a:solidFill>
              </a:rPr>
              <a:t> Fake: </a:t>
            </a:r>
            <a:r>
              <a:rPr lang="en-US" sz="3200" dirty="0" err="1" smtClean="0">
                <a:solidFill>
                  <a:srgbClr val="FFFFFF"/>
                </a:solidFill>
              </a:rPr>
              <a:t>Caterina</a:t>
            </a:r>
            <a:r>
              <a:rPr lang="en-US" sz="3200" dirty="0" smtClean="0">
                <a:solidFill>
                  <a:srgbClr val="FFFFFF"/>
                </a:solidFill>
              </a:rPr>
              <a:t> Fake</a:t>
            </a:r>
          </a:p>
          <a:p>
            <a:pPr>
              <a:buFont typeface="Arial"/>
              <a:buChar char="•"/>
            </a:pPr>
            <a:r>
              <a:rPr lang="en-US" sz="3200" dirty="0" smtClean="0">
                <a:solidFill>
                  <a:srgbClr val="FFFFFF"/>
                </a:solidFill>
              </a:rPr>
              <a:t>GNE: </a:t>
            </a:r>
            <a:r>
              <a:rPr lang="en-US" sz="3200" dirty="0" err="1" smtClean="0">
                <a:solidFill>
                  <a:srgbClr val="FFFFFF"/>
                </a:solidFill>
              </a:rPr>
              <a:t>hobvious</a:t>
            </a:r>
            <a:r>
              <a:rPr lang="en-US" sz="3200" dirty="0" smtClean="0">
                <a:solidFill>
                  <a:srgbClr val="FFFFFF"/>
                </a:solidFill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</a:rPr>
              <a:t>sudoneighm</a:t>
            </a:r>
            <a:endParaRPr lang="en-US" sz="3200" dirty="0" smtClean="0">
              <a:solidFill>
                <a:srgbClr val="FFFFFF"/>
              </a:solidFill>
            </a:endParaRPr>
          </a:p>
          <a:p>
            <a:pPr>
              <a:buFont typeface="Arial"/>
              <a:buChar char="•"/>
            </a:pPr>
            <a:r>
              <a:rPr lang="en-US" sz="3200" dirty="0" err="1" smtClean="0">
                <a:solidFill>
                  <a:srgbClr val="FFFFFF"/>
                </a:solidFill>
              </a:rPr>
              <a:t>Flickr</a:t>
            </a:r>
            <a:r>
              <a:rPr lang="en-US" sz="3200" dirty="0" smtClean="0">
                <a:solidFill>
                  <a:srgbClr val="FFFFFF"/>
                </a:solidFill>
              </a:rPr>
              <a:t> screenshot: John Watson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717550"/>
            <a:ext cx="8128000" cy="54229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5" descr="HDR_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747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Big Four Hypervisors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5" descr="HDR_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747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VMware’s future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5" descr="HDR_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747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VMware’s future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238132" y="1397000"/>
          <a:ext cx="8765540" cy="40640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5" descr="HDR_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747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future of infrastructure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5" descr="HDR_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747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future of infrastructure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Picture 6" descr="001.jpg"/>
          <p:cNvPicPr>
            <a:picLocks noChangeAspect="1"/>
          </p:cNvPicPr>
          <p:nvPr/>
        </p:nvPicPr>
        <p:blipFill>
          <a:blip r:embed="rId3"/>
          <a:srcRect r="11505" b="12778"/>
          <a:stretch>
            <a:fillRect/>
          </a:stretch>
        </p:blipFill>
        <p:spPr bwMode="auto">
          <a:xfrm>
            <a:off x="0" y="0"/>
            <a:ext cx="9144000" cy="598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0" y="1181100"/>
            <a:ext cx="9144000" cy="382905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30000">
                <a:schemeClr val="bg1">
                  <a:alpha val="75000"/>
                </a:schemeClr>
              </a:gs>
              <a:gs pos="50000">
                <a:schemeClr val="bg1">
                  <a:alpha val="95000"/>
                </a:schemeClr>
              </a:gs>
              <a:gs pos="70000">
                <a:schemeClr val="bg1">
                  <a:alpha val="7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30051" name="Picture 11" descr="30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19425" y="2478088"/>
            <a:ext cx="3309938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991100"/>
            <a:ext cx="9144000" cy="993775"/>
          </a:xfrm>
          <a:solidFill>
            <a:schemeClr val="accent5">
              <a:lumMod val="75000"/>
              <a:alpha val="70000"/>
            </a:schemeClr>
          </a:solidFill>
        </p:spPr>
        <p:txBody>
          <a:bodyPr tIns="0" bIns="18288" rtlCol="0" anchor="ctr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bg1"/>
                </a:solidFill>
                <a:effectLst>
                  <a:outerShdw dist="38100" dir="16200000" algn="ctr" rotWithShape="0">
                    <a:schemeClr val="accent5">
                      <a:lumMod val="50000"/>
                      <a:alpha val="80000"/>
                    </a:schemeClr>
                  </a:outerShdw>
                </a:effectLst>
              </a:rPr>
              <a:t>Questions?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bg1"/>
                </a:solidFill>
                <a:effectLst>
                  <a:outerShdw dist="38100" dir="16200000" algn="ctr" rotWithShape="0">
                    <a:schemeClr val="accent5">
                      <a:lumMod val="50000"/>
                      <a:alpha val="80000"/>
                    </a:schemeClr>
                  </a:outerShdw>
                </a:effectLst>
              </a:rPr>
              <a:t>Rachel.Chalmers@the451group.com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4991100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/>
          <p:cNvSpPr txBox="1">
            <a:spLocks/>
          </p:cNvSpPr>
          <p:nvPr/>
        </p:nvSpPr>
        <p:spPr>
          <a:xfrm>
            <a:off x="450850" y="368300"/>
            <a:ext cx="2779713" cy="744538"/>
          </a:xfrm>
          <a:prstGeom prst="rect">
            <a:avLst/>
          </a:prstGeom>
          <a:noFill/>
          <a:ln>
            <a:noFill/>
          </a:ln>
        </p:spPr>
        <p:txBody>
          <a:bodyPr tIns="0" bIns="18288" anchor="ctr">
            <a:normAutofit/>
          </a:bodyPr>
          <a:lstStyle/>
          <a:p>
            <a:pPr fontAlgn="auto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Thank You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5" descr="HDR_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747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 virtual machine with C/C++ syntax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5" descr="HDR_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747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Just-in-time compilation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742950"/>
            <a:ext cx="8128000" cy="5372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717550"/>
            <a:ext cx="8128000" cy="54229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32192</TotalTime>
  <Words>242</Words>
  <Application>Microsoft Macintosh PowerPoint</Application>
  <PresentationFormat>On-screen Show (4:3)</PresentationFormat>
  <Paragraphs>107</Paragraphs>
  <Slides>30</Slides>
  <Notes>17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Slide 1</vt:lpstr>
      <vt:lpstr>State of the infrastructure</vt:lpstr>
      <vt:lpstr>Slide 3</vt:lpstr>
      <vt:lpstr>Slide 4</vt:lpstr>
      <vt:lpstr>A virtual machine with C/C++ syntax</vt:lpstr>
      <vt:lpstr>Just-in-time compilation</vt:lpstr>
      <vt:lpstr>Slide 7</vt:lpstr>
      <vt:lpstr>Slide 8</vt:lpstr>
      <vt:lpstr>Slide 9</vt:lpstr>
      <vt:lpstr>Slide 10</vt:lpstr>
      <vt:lpstr>Automatic for the people</vt:lpstr>
      <vt:lpstr>Slide 12</vt:lpstr>
      <vt:lpstr>Popek Goldberg noncompliance</vt:lpstr>
      <vt:lpstr>Virtual reality</vt:lpstr>
      <vt:lpstr>Slide 15</vt:lpstr>
      <vt:lpstr>Slide 16</vt:lpstr>
      <vt:lpstr>Evolution of SoMa startups</vt:lpstr>
      <vt:lpstr>At your service</vt:lpstr>
      <vt:lpstr>The developer revolt</vt:lpstr>
      <vt:lpstr>Slide 20</vt:lpstr>
      <vt:lpstr>Slide 21</vt:lpstr>
      <vt:lpstr>Slide 22</vt:lpstr>
      <vt:lpstr>Photo credits</vt:lpstr>
      <vt:lpstr>Slide 24</vt:lpstr>
      <vt:lpstr>The Big Four Hypervisors</vt:lpstr>
      <vt:lpstr>VMware’s future</vt:lpstr>
      <vt:lpstr>VMware’s future</vt:lpstr>
      <vt:lpstr>The future of infrastructure</vt:lpstr>
      <vt:lpstr>The future of infrastructure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451 Group</dc:title>
  <dc:creator>Eric</dc:creator>
  <cp:lastModifiedBy>Rachel Chalmers</cp:lastModifiedBy>
  <cp:revision>351</cp:revision>
  <dcterms:created xsi:type="dcterms:W3CDTF">2011-06-14T22:14:02Z</dcterms:created>
  <dcterms:modified xsi:type="dcterms:W3CDTF">2011-06-14T22:31:25Z</dcterms:modified>
</cp:coreProperties>
</file>